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61" r:id="rId5"/>
    <p:sldId id="260" r:id="rId6"/>
    <p:sldId id="259" r:id="rId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C5088E0-5268-45E8-97AF-DD8FE933008D}" v="159" dt="2025-01-27T17:56:50.83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21" autoAdjust="0"/>
    <p:restoredTop sz="94660"/>
  </p:normalViewPr>
  <p:slideViewPr>
    <p:cSldViewPr snapToGrid="0">
      <p:cViewPr>
        <p:scale>
          <a:sx n="50" d="100"/>
          <a:sy n="50" d="100"/>
        </p:scale>
        <p:origin x="2082" y="14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13" Type="http://schemas.microsoft.com/office/2015/10/relationships/revisionInfo" Target="revisionInfo.xml"/><Relationship Id="rId3" Type="http://schemas.openxmlformats.org/officeDocument/2006/relationships/slide" Target="slides/slide2.xml"/><Relationship Id="rId7" Type="http://schemas.openxmlformats.org/officeDocument/2006/relationships/slide" Target="slides/slide6.xml"/><Relationship Id="rId12" Type="http://schemas.microsoft.com/office/2016/11/relationships/changesInfo" Target="changesInfos/changesInfo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alasada, Rashmi (Associated)" userId="5e939168-0067-4e13-b342-29b218181cf3" providerId="ADAL" clId="{CC5088E0-5268-45E8-97AF-DD8FE933008D}"/>
    <pc:docChg chg="undo custSel addSld delSld modSld sldOrd">
      <pc:chgData name="Balasada, Rashmi (Associated)" userId="5e939168-0067-4e13-b342-29b218181cf3" providerId="ADAL" clId="{CC5088E0-5268-45E8-97AF-DD8FE933008D}" dt="2025-01-27T17:57:44.497" v="1984" actId="170"/>
      <pc:docMkLst>
        <pc:docMk/>
      </pc:docMkLst>
      <pc:sldChg chg="addSp delSp modSp mod modClrScheme chgLayout">
        <pc:chgData name="Balasada, Rashmi (Associated)" userId="5e939168-0067-4e13-b342-29b218181cf3" providerId="ADAL" clId="{CC5088E0-5268-45E8-97AF-DD8FE933008D}" dt="2025-01-27T15:45:23.436" v="468" actId="208"/>
        <pc:sldMkLst>
          <pc:docMk/>
          <pc:sldMk cId="80609226" sldId="256"/>
        </pc:sldMkLst>
        <pc:spChg chg="del">
          <ac:chgData name="Balasada, Rashmi (Associated)" userId="5e939168-0067-4e13-b342-29b218181cf3" providerId="ADAL" clId="{CC5088E0-5268-45E8-97AF-DD8FE933008D}" dt="2025-01-27T15:28:35.740" v="0" actId="478"/>
          <ac:spMkLst>
            <pc:docMk/>
            <pc:sldMk cId="80609226" sldId="256"/>
            <ac:spMk id="4" creationId="{E2FF74E0-C4C9-7EF8-E79A-2165BB4E72DA}"/>
          </ac:spMkLst>
        </pc:spChg>
        <pc:spChg chg="del">
          <ac:chgData name="Balasada, Rashmi (Associated)" userId="5e939168-0067-4e13-b342-29b218181cf3" providerId="ADAL" clId="{CC5088E0-5268-45E8-97AF-DD8FE933008D}" dt="2025-01-27T15:28:35.740" v="0" actId="478"/>
          <ac:spMkLst>
            <pc:docMk/>
            <pc:sldMk cId="80609226" sldId="256"/>
            <ac:spMk id="5" creationId="{981A93CF-28A8-D8B3-0347-94B2C5C08965}"/>
          </ac:spMkLst>
        </pc:spChg>
        <pc:spChg chg="add del mod">
          <ac:chgData name="Balasada, Rashmi (Associated)" userId="5e939168-0067-4e13-b342-29b218181cf3" providerId="ADAL" clId="{CC5088E0-5268-45E8-97AF-DD8FE933008D}" dt="2025-01-27T15:28:39.634" v="1" actId="700"/>
          <ac:spMkLst>
            <pc:docMk/>
            <pc:sldMk cId="80609226" sldId="256"/>
            <ac:spMk id="7" creationId="{42CCBC74-7836-C57D-209C-02D1C4CEA52E}"/>
          </ac:spMkLst>
        </pc:spChg>
        <pc:spChg chg="add del mod">
          <ac:chgData name="Balasada, Rashmi (Associated)" userId="5e939168-0067-4e13-b342-29b218181cf3" providerId="ADAL" clId="{CC5088E0-5268-45E8-97AF-DD8FE933008D}" dt="2025-01-27T15:28:39.634" v="1" actId="700"/>
          <ac:spMkLst>
            <pc:docMk/>
            <pc:sldMk cId="80609226" sldId="256"/>
            <ac:spMk id="9" creationId="{C4A6404F-B6D5-8D3D-988C-33785BAABE40}"/>
          </ac:spMkLst>
        </pc:spChg>
        <pc:spChg chg="add mod">
          <ac:chgData name="Balasada, Rashmi (Associated)" userId="5e939168-0067-4e13-b342-29b218181cf3" providerId="ADAL" clId="{CC5088E0-5268-45E8-97AF-DD8FE933008D}" dt="2025-01-27T15:40:58.972" v="257" actId="1076"/>
          <ac:spMkLst>
            <pc:docMk/>
            <pc:sldMk cId="80609226" sldId="256"/>
            <ac:spMk id="10" creationId="{15AB9166-F2E2-6614-1AEE-DB6EB00676E8}"/>
          </ac:spMkLst>
        </pc:spChg>
        <pc:spChg chg="add mod">
          <ac:chgData name="Balasada, Rashmi (Associated)" userId="5e939168-0067-4e13-b342-29b218181cf3" providerId="ADAL" clId="{CC5088E0-5268-45E8-97AF-DD8FE933008D}" dt="2025-01-27T15:33:05.445" v="99" actId="2085"/>
          <ac:spMkLst>
            <pc:docMk/>
            <pc:sldMk cId="80609226" sldId="256"/>
            <ac:spMk id="11" creationId="{24FDE8C7-4271-B42F-CD64-76306A97D221}"/>
          </ac:spMkLst>
        </pc:spChg>
        <pc:spChg chg="add del mod">
          <ac:chgData name="Balasada, Rashmi (Associated)" userId="5e939168-0067-4e13-b342-29b218181cf3" providerId="ADAL" clId="{CC5088E0-5268-45E8-97AF-DD8FE933008D}" dt="2025-01-27T15:30:42.784" v="18" actId="478"/>
          <ac:spMkLst>
            <pc:docMk/>
            <pc:sldMk cId="80609226" sldId="256"/>
            <ac:spMk id="12" creationId="{FE62F169-DAEC-6782-138E-C948AB75B425}"/>
          </ac:spMkLst>
        </pc:spChg>
        <pc:spChg chg="add mod ord topLvl">
          <ac:chgData name="Balasada, Rashmi (Associated)" userId="5e939168-0067-4e13-b342-29b218181cf3" providerId="ADAL" clId="{CC5088E0-5268-45E8-97AF-DD8FE933008D}" dt="2025-01-27T15:41:38.449" v="265" actId="167"/>
          <ac:spMkLst>
            <pc:docMk/>
            <pc:sldMk cId="80609226" sldId="256"/>
            <ac:spMk id="13" creationId="{636B80EB-14F6-5CBB-3D42-16B0899C81CB}"/>
          </ac:spMkLst>
        </pc:spChg>
        <pc:spChg chg="add del mod">
          <ac:chgData name="Balasada, Rashmi (Associated)" userId="5e939168-0067-4e13-b342-29b218181cf3" providerId="ADAL" clId="{CC5088E0-5268-45E8-97AF-DD8FE933008D}" dt="2025-01-27T15:31:27.431" v="48" actId="478"/>
          <ac:spMkLst>
            <pc:docMk/>
            <pc:sldMk cId="80609226" sldId="256"/>
            <ac:spMk id="14" creationId="{78B683C4-4578-0A2C-6C55-1563C5EFE15F}"/>
          </ac:spMkLst>
        </pc:spChg>
        <pc:spChg chg="add del mod">
          <ac:chgData name="Balasada, Rashmi (Associated)" userId="5e939168-0067-4e13-b342-29b218181cf3" providerId="ADAL" clId="{CC5088E0-5268-45E8-97AF-DD8FE933008D}" dt="2025-01-27T15:31:32.189" v="50" actId="478"/>
          <ac:spMkLst>
            <pc:docMk/>
            <pc:sldMk cId="80609226" sldId="256"/>
            <ac:spMk id="15" creationId="{06496458-F247-9585-D39B-7A7DD24FAC57}"/>
          </ac:spMkLst>
        </pc:spChg>
        <pc:spChg chg="add mod ord topLvl">
          <ac:chgData name="Balasada, Rashmi (Associated)" userId="5e939168-0067-4e13-b342-29b218181cf3" providerId="ADAL" clId="{CC5088E0-5268-45E8-97AF-DD8FE933008D}" dt="2025-01-27T15:41:38.449" v="265" actId="167"/>
          <ac:spMkLst>
            <pc:docMk/>
            <pc:sldMk cId="80609226" sldId="256"/>
            <ac:spMk id="16" creationId="{3B524C3D-46A1-F234-1CA4-DC478FA44FD2}"/>
          </ac:spMkLst>
        </pc:spChg>
        <pc:spChg chg="add del mod">
          <ac:chgData name="Balasada, Rashmi (Associated)" userId="5e939168-0067-4e13-b342-29b218181cf3" providerId="ADAL" clId="{CC5088E0-5268-45E8-97AF-DD8FE933008D}" dt="2025-01-27T15:38:10.426" v="122" actId="478"/>
          <ac:spMkLst>
            <pc:docMk/>
            <pc:sldMk cId="80609226" sldId="256"/>
            <ac:spMk id="17" creationId="{3EAAF6A9-388A-235C-65E0-EE28EEACE996}"/>
          </ac:spMkLst>
        </pc:spChg>
        <pc:spChg chg="add mod">
          <ac:chgData name="Balasada, Rashmi (Associated)" userId="5e939168-0067-4e13-b342-29b218181cf3" providerId="ADAL" clId="{CC5088E0-5268-45E8-97AF-DD8FE933008D}" dt="2025-01-27T15:42:43.336" v="321" actId="1076"/>
          <ac:spMkLst>
            <pc:docMk/>
            <pc:sldMk cId="80609226" sldId="256"/>
            <ac:spMk id="18" creationId="{72FF8974-1BD0-DC51-E66E-6ED9117B6C4E}"/>
          </ac:spMkLst>
        </pc:spChg>
        <pc:spChg chg="add mod">
          <ac:chgData name="Balasada, Rashmi (Associated)" userId="5e939168-0067-4e13-b342-29b218181cf3" providerId="ADAL" clId="{CC5088E0-5268-45E8-97AF-DD8FE933008D}" dt="2025-01-27T15:43:03.411" v="325" actId="1076"/>
          <ac:spMkLst>
            <pc:docMk/>
            <pc:sldMk cId="80609226" sldId="256"/>
            <ac:spMk id="20" creationId="{A5BFF58F-A067-7DA6-8DA2-648BE63E3AFA}"/>
          </ac:spMkLst>
        </pc:spChg>
        <pc:spChg chg="add mod">
          <ac:chgData name="Balasada, Rashmi (Associated)" userId="5e939168-0067-4e13-b342-29b218181cf3" providerId="ADAL" clId="{CC5088E0-5268-45E8-97AF-DD8FE933008D}" dt="2025-01-27T15:44:17.104" v="407" actId="404"/>
          <ac:spMkLst>
            <pc:docMk/>
            <pc:sldMk cId="80609226" sldId="256"/>
            <ac:spMk id="23" creationId="{6C772878-6B21-88E5-F011-1F73D5AD56A0}"/>
          </ac:spMkLst>
        </pc:spChg>
        <pc:spChg chg="add mod">
          <ac:chgData name="Balasada, Rashmi (Associated)" userId="5e939168-0067-4e13-b342-29b218181cf3" providerId="ADAL" clId="{CC5088E0-5268-45E8-97AF-DD8FE933008D}" dt="2025-01-27T15:45:12.765" v="464" actId="1076"/>
          <ac:spMkLst>
            <pc:docMk/>
            <pc:sldMk cId="80609226" sldId="256"/>
            <ac:spMk id="24" creationId="{D22DB81C-2766-3119-089C-FE11B2FECDA8}"/>
          </ac:spMkLst>
        </pc:spChg>
        <pc:spChg chg="add mod">
          <ac:chgData name="Balasada, Rashmi (Associated)" userId="5e939168-0067-4e13-b342-29b218181cf3" providerId="ADAL" clId="{CC5088E0-5268-45E8-97AF-DD8FE933008D}" dt="2025-01-27T15:44:21.185" v="408"/>
          <ac:spMkLst>
            <pc:docMk/>
            <pc:sldMk cId="80609226" sldId="256"/>
            <ac:spMk id="25" creationId="{C62DF97C-D50A-1A45-EFF1-578F778D6967}"/>
          </ac:spMkLst>
        </pc:spChg>
        <pc:spChg chg="add mod">
          <ac:chgData name="Balasada, Rashmi (Associated)" userId="5e939168-0067-4e13-b342-29b218181cf3" providerId="ADAL" clId="{CC5088E0-5268-45E8-97AF-DD8FE933008D}" dt="2025-01-27T15:45:01.219" v="463" actId="120"/>
          <ac:spMkLst>
            <pc:docMk/>
            <pc:sldMk cId="80609226" sldId="256"/>
            <ac:spMk id="26" creationId="{3A84A78E-EEFE-DF27-0563-CE7E28FB88E3}"/>
          </ac:spMkLst>
        </pc:spChg>
        <pc:grpChg chg="add del mod">
          <ac:chgData name="Balasada, Rashmi (Associated)" userId="5e939168-0067-4e13-b342-29b218181cf3" providerId="ADAL" clId="{CC5088E0-5268-45E8-97AF-DD8FE933008D}" dt="2025-01-27T15:41:28.334" v="262" actId="165"/>
          <ac:grpSpMkLst>
            <pc:docMk/>
            <pc:sldMk cId="80609226" sldId="256"/>
            <ac:grpSpMk id="19" creationId="{ECFC3FC9-83F2-E248-8C64-A7478C7D4202}"/>
          </ac:grpSpMkLst>
        </pc:grpChg>
        <pc:picChg chg="add mod topLvl">
          <ac:chgData name="Balasada, Rashmi (Associated)" userId="5e939168-0067-4e13-b342-29b218181cf3" providerId="ADAL" clId="{CC5088E0-5268-45E8-97AF-DD8FE933008D}" dt="2025-01-27T15:41:28.334" v="262" actId="165"/>
          <ac:picMkLst>
            <pc:docMk/>
            <pc:sldMk cId="80609226" sldId="256"/>
            <ac:picMk id="1026" creationId="{EEA89CF7-74AD-5D58-6D23-D669E4F2FA99}"/>
          </ac:picMkLst>
        </pc:picChg>
        <pc:cxnChg chg="add mod">
          <ac:chgData name="Balasada, Rashmi (Associated)" userId="5e939168-0067-4e13-b342-29b218181cf3" providerId="ADAL" clId="{CC5088E0-5268-45E8-97AF-DD8FE933008D}" dt="2025-01-27T15:42:59.551" v="324" actId="1076"/>
          <ac:cxnSpMkLst>
            <pc:docMk/>
            <pc:sldMk cId="80609226" sldId="256"/>
            <ac:cxnSpMk id="22" creationId="{901B261F-789D-BE42-DC38-1177A27D4701}"/>
          </ac:cxnSpMkLst>
        </pc:cxnChg>
        <pc:cxnChg chg="add mod">
          <ac:chgData name="Balasada, Rashmi (Associated)" userId="5e939168-0067-4e13-b342-29b218181cf3" providerId="ADAL" clId="{CC5088E0-5268-45E8-97AF-DD8FE933008D}" dt="2025-01-27T15:45:23.436" v="468" actId="208"/>
          <ac:cxnSpMkLst>
            <pc:docMk/>
            <pc:sldMk cId="80609226" sldId="256"/>
            <ac:cxnSpMk id="27" creationId="{A145EA19-9555-FDE4-CC19-639759CCDBED}"/>
          </ac:cxnSpMkLst>
        </pc:cxnChg>
      </pc:sldChg>
      <pc:sldChg chg="addSp delSp modSp new mod">
        <pc:chgData name="Balasada, Rashmi (Associated)" userId="5e939168-0067-4e13-b342-29b218181cf3" providerId="ADAL" clId="{CC5088E0-5268-45E8-97AF-DD8FE933008D}" dt="2025-01-27T16:30:24.025" v="813"/>
        <pc:sldMkLst>
          <pc:docMk/>
          <pc:sldMk cId="503944868" sldId="257"/>
        </pc:sldMkLst>
        <pc:spChg chg="add del mod">
          <ac:chgData name="Balasada, Rashmi (Associated)" userId="5e939168-0067-4e13-b342-29b218181cf3" providerId="ADAL" clId="{CC5088E0-5268-45E8-97AF-DD8FE933008D}" dt="2025-01-27T15:54:01.796" v="472" actId="478"/>
          <ac:spMkLst>
            <pc:docMk/>
            <pc:sldMk cId="503944868" sldId="257"/>
            <ac:spMk id="2" creationId="{38557EB8-6526-C6A3-9398-1B939048B714}"/>
          </ac:spMkLst>
        </pc:spChg>
        <pc:spChg chg="add del">
          <ac:chgData name="Balasada, Rashmi (Associated)" userId="5e939168-0067-4e13-b342-29b218181cf3" providerId="ADAL" clId="{CC5088E0-5268-45E8-97AF-DD8FE933008D}" dt="2025-01-27T15:55:11.905" v="474" actId="478"/>
          <ac:spMkLst>
            <pc:docMk/>
            <pc:sldMk cId="503944868" sldId="257"/>
            <ac:spMk id="3" creationId="{84E8D5ED-E993-1AB1-5185-5FB263A975F5}"/>
          </ac:spMkLst>
        </pc:spChg>
        <pc:spChg chg="add del">
          <ac:chgData name="Balasada, Rashmi (Associated)" userId="5e939168-0067-4e13-b342-29b218181cf3" providerId="ADAL" clId="{CC5088E0-5268-45E8-97AF-DD8FE933008D}" dt="2025-01-27T15:55:25.543" v="476" actId="478"/>
          <ac:spMkLst>
            <pc:docMk/>
            <pc:sldMk cId="503944868" sldId="257"/>
            <ac:spMk id="4" creationId="{4105E8CC-A183-1831-5684-FA1303294C41}"/>
          </ac:spMkLst>
        </pc:spChg>
        <pc:spChg chg="add del mod">
          <ac:chgData name="Balasada, Rashmi (Associated)" userId="5e939168-0067-4e13-b342-29b218181cf3" providerId="ADAL" clId="{CC5088E0-5268-45E8-97AF-DD8FE933008D}" dt="2025-01-27T15:55:39.251" v="479" actId="478"/>
          <ac:spMkLst>
            <pc:docMk/>
            <pc:sldMk cId="503944868" sldId="257"/>
            <ac:spMk id="5" creationId="{E5728380-FB25-77D0-3DCD-A4BC0EB60249}"/>
          </ac:spMkLst>
        </pc:spChg>
        <pc:spChg chg="add del mod">
          <ac:chgData name="Balasada, Rashmi (Associated)" userId="5e939168-0067-4e13-b342-29b218181cf3" providerId="ADAL" clId="{CC5088E0-5268-45E8-97AF-DD8FE933008D}" dt="2025-01-27T16:06:17.519" v="501" actId="478"/>
          <ac:spMkLst>
            <pc:docMk/>
            <pc:sldMk cId="503944868" sldId="257"/>
            <ac:spMk id="8" creationId="{ACBEC72A-15E3-7833-DD29-130CF96FA916}"/>
          </ac:spMkLst>
        </pc:spChg>
        <pc:spChg chg="add del mod">
          <ac:chgData name="Balasada, Rashmi (Associated)" userId="5e939168-0067-4e13-b342-29b218181cf3" providerId="ADAL" clId="{CC5088E0-5268-45E8-97AF-DD8FE933008D}" dt="2025-01-27T16:10:33.819" v="551" actId="478"/>
          <ac:spMkLst>
            <pc:docMk/>
            <pc:sldMk cId="503944868" sldId="257"/>
            <ac:spMk id="9" creationId="{6ECC4D88-85E9-E408-1FF8-3998B13E6504}"/>
          </ac:spMkLst>
        </pc:spChg>
        <pc:spChg chg="add del mod">
          <ac:chgData name="Balasada, Rashmi (Associated)" userId="5e939168-0067-4e13-b342-29b218181cf3" providerId="ADAL" clId="{CC5088E0-5268-45E8-97AF-DD8FE933008D}" dt="2025-01-27T16:13:06.921" v="561" actId="478"/>
          <ac:spMkLst>
            <pc:docMk/>
            <pc:sldMk cId="503944868" sldId="257"/>
            <ac:spMk id="12" creationId="{D5D65593-42B6-9B03-AF16-A891CA769B97}"/>
          </ac:spMkLst>
        </pc:spChg>
        <pc:spChg chg="add del">
          <ac:chgData name="Balasada, Rashmi (Associated)" userId="5e939168-0067-4e13-b342-29b218181cf3" providerId="ADAL" clId="{CC5088E0-5268-45E8-97AF-DD8FE933008D}" dt="2025-01-27T16:14:54.314" v="564" actId="478"/>
          <ac:spMkLst>
            <pc:docMk/>
            <pc:sldMk cId="503944868" sldId="257"/>
            <ac:spMk id="13" creationId="{8FEA41AB-CAB3-5F5E-AB31-B427B4500958}"/>
          </ac:spMkLst>
        </pc:spChg>
        <pc:spChg chg="mod">
          <ac:chgData name="Balasada, Rashmi (Associated)" userId="5e939168-0067-4e13-b342-29b218181cf3" providerId="ADAL" clId="{CC5088E0-5268-45E8-97AF-DD8FE933008D}" dt="2025-01-27T16:15:05.203" v="565" actId="207"/>
          <ac:spMkLst>
            <pc:docMk/>
            <pc:sldMk cId="503944868" sldId="257"/>
            <ac:spMk id="15" creationId="{37B52827-3001-834E-5EFB-B0C8BC222A74}"/>
          </ac:spMkLst>
        </pc:spChg>
        <pc:spChg chg="mod">
          <ac:chgData name="Balasada, Rashmi (Associated)" userId="5e939168-0067-4e13-b342-29b218181cf3" providerId="ADAL" clId="{CC5088E0-5268-45E8-97AF-DD8FE933008D}" dt="2025-01-27T16:15:05.203" v="565" actId="207"/>
          <ac:spMkLst>
            <pc:docMk/>
            <pc:sldMk cId="503944868" sldId="257"/>
            <ac:spMk id="16" creationId="{D56FF9A8-117F-C483-528D-352A8922ED1F}"/>
          </ac:spMkLst>
        </pc:spChg>
        <pc:spChg chg="mod">
          <ac:chgData name="Balasada, Rashmi (Associated)" userId="5e939168-0067-4e13-b342-29b218181cf3" providerId="ADAL" clId="{CC5088E0-5268-45E8-97AF-DD8FE933008D}" dt="2025-01-27T16:15:12.861" v="568"/>
          <ac:spMkLst>
            <pc:docMk/>
            <pc:sldMk cId="503944868" sldId="257"/>
            <ac:spMk id="18" creationId="{C6A1DFF9-0945-A1AA-6904-27896E6B478D}"/>
          </ac:spMkLst>
        </pc:spChg>
        <pc:spChg chg="mod">
          <ac:chgData name="Balasada, Rashmi (Associated)" userId="5e939168-0067-4e13-b342-29b218181cf3" providerId="ADAL" clId="{CC5088E0-5268-45E8-97AF-DD8FE933008D}" dt="2025-01-27T16:15:12.861" v="568"/>
          <ac:spMkLst>
            <pc:docMk/>
            <pc:sldMk cId="503944868" sldId="257"/>
            <ac:spMk id="19" creationId="{3D7E7885-EA38-E225-B038-92A83E6971AD}"/>
          </ac:spMkLst>
        </pc:spChg>
        <pc:spChg chg="add mod">
          <ac:chgData name="Balasada, Rashmi (Associated)" userId="5e939168-0067-4e13-b342-29b218181cf3" providerId="ADAL" clId="{CC5088E0-5268-45E8-97AF-DD8FE933008D}" dt="2025-01-27T16:25:44.289" v="737"/>
          <ac:spMkLst>
            <pc:docMk/>
            <pc:sldMk cId="503944868" sldId="257"/>
            <ac:spMk id="20" creationId="{0E0A5DE2-BE69-E7F6-56FC-02129C0CE09A}"/>
          </ac:spMkLst>
        </pc:spChg>
        <pc:spChg chg="add mod">
          <ac:chgData name="Balasada, Rashmi (Associated)" userId="5e939168-0067-4e13-b342-29b218181cf3" providerId="ADAL" clId="{CC5088E0-5268-45E8-97AF-DD8FE933008D}" dt="2025-01-27T16:17:28.517" v="608" actId="692"/>
          <ac:spMkLst>
            <pc:docMk/>
            <pc:sldMk cId="503944868" sldId="257"/>
            <ac:spMk id="21" creationId="{303BAE12-62F1-445F-BC66-9DD575F84B90}"/>
          </ac:spMkLst>
        </pc:spChg>
        <pc:spChg chg="add mod">
          <ac:chgData name="Balasada, Rashmi (Associated)" userId="5e939168-0067-4e13-b342-29b218181cf3" providerId="ADAL" clId="{CC5088E0-5268-45E8-97AF-DD8FE933008D}" dt="2025-01-27T16:18:20.688" v="624" actId="1076"/>
          <ac:spMkLst>
            <pc:docMk/>
            <pc:sldMk cId="503944868" sldId="257"/>
            <ac:spMk id="22" creationId="{C4294BEE-7E0C-B2FE-9988-F2238ACB59E2}"/>
          </ac:spMkLst>
        </pc:spChg>
        <pc:spChg chg="mod">
          <ac:chgData name="Balasada, Rashmi (Associated)" userId="5e939168-0067-4e13-b342-29b218181cf3" providerId="ADAL" clId="{CC5088E0-5268-45E8-97AF-DD8FE933008D}" dt="2025-01-27T16:18:24.576" v="625"/>
          <ac:spMkLst>
            <pc:docMk/>
            <pc:sldMk cId="503944868" sldId="257"/>
            <ac:spMk id="24" creationId="{AAF0F91C-90EC-7E7A-213C-CEAF57CDB38C}"/>
          </ac:spMkLst>
        </pc:spChg>
        <pc:spChg chg="mod">
          <ac:chgData name="Balasada, Rashmi (Associated)" userId="5e939168-0067-4e13-b342-29b218181cf3" providerId="ADAL" clId="{CC5088E0-5268-45E8-97AF-DD8FE933008D}" dt="2025-01-27T16:18:24.576" v="625"/>
          <ac:spMkLst>
            <pc:docMk/>
            <pc:sldMk cId="503944868" sldId="257"/>
            <ac:spMk id="25" creationId="{78A6E2E5-C134-600B-D0DC-DB31B05DF338}"/>
          </ac:spMkLst>
        </pc:spChg>
        <pc:spChg chg="mod">
          <ac:chgData name="Balasada, Rashmi (Associated)" userId="5e939168-0067-4e13-b342-29b218181cf3" providerId="ADAL" clId="{CC5088E0-5268-45E8-97AF-DD8FE933008D}" dt="2025-01-27T16:19:30.804" v="698" actId="20577"/>
          <ac:spMkLst>
            <pc:docMk/>
            <pc:sldMk cId="503944868" sldId="257"/>
            <ac:spMk id="27" creationId="{3DD24DB3-C4F2-4B17-563C-221FC734E7DB}"/>
          </ac:spMkLst>
        </pc:spChg>
        <pc:spChg chg="mod">
          <ac:chgData name="Balasada, Rashmi (Associated)" userId="5e939168-0067-4e13-b342-29b218181cf3" providerId="ADAL" clId="{CC5088E0-5268-45E8-97AF-DD8FE933008D}" dt="2025-01-27T16:18:37.228" v="635"/>
          <ac:spMkLst>
            <pc:docMk/>
            <pc:sldMk cId="503944868" sldId="257"/>
            <ac:spMk id="28" creationId="{2C1BBDF0-DF96-DE70-9075-8F9B80521B7B}"/>
          </ac:spMkLst>
        </pc:spChg>
        <pc:spChg chg="mod">
          <ac:chgData name="Balasada, Rashmi (Associated)" userId="5e939168-0067-4e13-b342-29b218181cf3" providerId="ADAL" clId="{CC5088E0-5268-45E8-97AF-DD8FE933008D}" dt="2025-01-27T16:19:02.542" v="689"/>
          <ac:spMkLst>
            <pc:docMk/>
            <pc:sldMk cId="503944868" sldId="257"/>
            <ac:spMk id="30" creationId="{E9B1D0CA-B5D9-2DCF-0269-C785B4246947}"/>
          </ac:spMkLst>
        </pc:spChg>
        <pc:spChg chg="mod">
          <ac:chgData name="Balasada, Rashmi (Associated)" userId="5e939168-0067-4e13-b342-29b218181cf3" providerId="ADAL" clId="{CC5088E0-5268-45E8-97AF-DD8FE933008D}" dt="2025-01-27T16:19:02.542" v="689"/>
          <ac:spMkLst>
            <pc:docMk/>
            <pc:sldMk cId="503944868" sldId="257"/>
            <ac:spMk id="31" creationId="{03763302-95F5-3E77-2E5B-59EE7F7EAF49}"/>
          </ac:spMkLst>
        </pc:spChg>
        <pc:spChg chg="mod">
          <ac:chgData name="Balasada, Rashmi (Associated)" userId="5e939168-0067-4e13-b342-29b218181cf3" providerId="ADAL" clId="{CC5088E0-5268-45E8-97AF-DD8FE933008D}" dt="2025-01-27T16:19:06.195" v="691"/>
          <ac:spMkLst>
            <pc:docMk/>
            <pc:sldMk cId="503944868" sldId="257"/>
            <ac:spMk id="33" creationId="{55DB82F9-3972-8898-0158-3DF61A6446A7}"/>
          </ac:spMkLst>
        </pc:spChg>
        <pc:spChg chg="mod">
          <ac:chgData name="Balasada, Rashmi (Associated)" userId="5e939168-0067-4e13-b342-29b218181cf3" providerId="ADAL" clId="{CC5088E0-5268-45E8-97AF-DD8FE933008D}" dt="2025-01-27T16:19:06.195" v="691"/>
          <ac:spMkLst>
            <pc:docMk/>
            <pc:sldMk cId="503944868" sldId="257"/>
            <ac:spMk id="34" creationId="{7B1E3529-0DB8-508A-E916-188D0708C010}"/>
          </ac:spMkLst>
        </pc:spChg>
        <pc:spChg chg="mod">
          <ac:chgData name="Balasada, Rashmi (Associated)" userId="5e939168-0067-4e13-b342-29b218181cf3" providerId="ADAL" clId="{CC5088E0-5268-45E8-97AF-DD8FE933008D}" dt="2025-01-27T16:19:15.507" v="693"/>
          <ac:spMkLst>
            <pc:docMk/>
            <pc:sldMk cId="503944868" sldId="257"/>
            <ac:spMk id="36" creationId="{1FE1DF87-332A-8A3E-A97C-53A14A099647}"/>
          </ac:spMkLst>
        </pc:spChg>
        <pc:spChg chg="mod">
          <ac:chgData name="Balasada, Rashmi (Associated)" userId="5e939168-0067-4e13-b342-29b218181cf3" providerId="ADAL" clId="{CC5088E0-5268-45E8-97AF-DD8FE933008D}" dt="2025-01-27T16:19:15.507" v="693"/>
          <ac:spMkLst>
            <pc:docMk/>
            <pc:sldMk cId="503944868" sldId="257"/>
            <ac:spMk id="37" creationId="{B3085DC3-1D2D-1068-ADC0-C542FE754FB5}"/>
          </ac:spMkLst>
        </pc:spChg>
        <pc:spChg chg="add mod">
          <ac:chgData name="Balasada, Rashmi (Associated)" userId="5e939168-0067-4e13-b342-29b218181cf3" providerId="ADAL" clId="{CC5088E0-5268-45E8-97AF-DD8FE933008D}" dt="2025-01-27T16:20:00.661" v="711" actId="1076"/>
          <ac:spMkLst>
            <pc:docMk/>
            <pc:sldMk cId="503944868" sldId="257"/>
            <ac:spMk id="38" creationId="{544C00B8-006A-C722-4F7A-7064970C58DF}"/>
          </ac:spMkLst>
        </pc:spChg>
        <pc:spChg chg="add mod">
          <ac:chgData name="Balasada, Rashmi (Associated)" userId="5e939168-0067-4e13-b342-29b218181cf3" providerId="ADAL" clId="{CC5088E0-5268-45E8-97AF-DD8FE933008D}" dt="2025-01-27T16:26:13.856" v="747" actId="1076"/>
          <ac:spMkLst>
            <pc:docMk/>
            <pc:sldMk cId="503944868" sldId="257"/>
            <ac:spMk id="39" creationId="{6DEFF568-5556-2C04-0E87-2BB37C196F32}"/>
          </ac:spMkLst>
        </pc:spChg>
        <pc:spChg chg="add mod">
          <ac:chgData name="Balasada, Rashmi (Associated)" userId="5e939168-0067-4e13-b342-29b218181cf3" providerId="ADAL" clId="{CC5088E0-5268-45E8-97AF-DD8FE933008D}" dt="2025-01-27T16:20:48.400" v="734" actId="1076"/>
          <ac:spMkLst>
            <pc:docMk/>
            <pc:sldMk cId="503944868" sldId="257"/>
            <ac:spMk id="40" creationId="{CE3B890A-0E0D-AE90-2BC2-E61F9912D764}"/>
          </ac:spMkLst>
        </pc:spChg>
        <pc:spChg chg="add mod">
          <ac:chgData name="Balasada, Rashmi (Associated)" userId="5e939168-0067-4e13-b342-29b218181cf3" providerId="ADAL" clId="{CC5088E0-5268-45E8-97AF-DD8FE933008D}" dt="2025-01-27T16:26:13.856" v="747" actId="1076"/>
          <ac:spMkLst>
            <pc:docMk/>
            <pc:sldMk cId="503944868" sldId="257"/>
            <ac:spMk id="41" creationId="{F050E901-72EF-5835-58E8-CE5AD809FB07}"/>
          </ac:spMkLst>
        </pc:spChg>
        <pc:spChg chg="add mod">
          <ac:chgData name="Balasada, Rashmi (Associated)" userId="5e939168-0067-4e13-b342-29b218181cf3" providerId="ADAL" clId="{CC5088E0-5268-45E8-97AF-DD8FE933008D}" dt="2025-01-27T16:26:53.167" v="751" actId="1076"/>
          <ac:spMkLst>
            <pc:docMk/>
            <pc:sldMk cId="503944868" sldId="257"/>
            <ac:spMk id="42" creationId="{5DF70D4E-7FB1-5D4C-D35D-BA4E8223070B}"/>
          </ac:spMkLst>
        </pc:spChg>
        <pc:spChg chg="add mod">
          <ac:chgData name="Balasada, Rashmi (Associated)" userId="5e939168-0067-4e13-b342-29b218181cf3" providerId="ADAL" clId="{CC5088E0-5268-45E8-97AF-DD8FE933008D}" dt="2025-01-27T16:27:16.743" v="760" actId="1076"/>
          <ac:spMkLst>
            <pc:docMk/>
            <pc:sldMk cId="503944868" sldId="257"/>
            <ac:spMk id="43" creationId="{60F1F500-C567-F0E9-DB78-F5A8B900972E}"/>
          </ac:spMkLst>
        </pc:spChg>
        <pc:spChg chg="add mod">
          <ac:chgData name="Balasada, Rashmi (Associated)" userId="5e939168-0067-4e13-b342-29b218181cf3" providerId="ADAL" clId="{CC5088E0-5268-45E8-97AF-DD8FE933008D}" dt="2025-01-27T16:27:30.631" v="765" actId="14100"/>
          <ac:spMkLst>
            <pc:docMk/>
            <pc:sldMk cId="503944868" sldId="257"/>
            <ac:spMk id="44" creationId="{7DBD3D82-8150-3D9D-C251-9D2F2DB79D6C}"/>
          </ac:spMkLst>
        </pc:spChg>
        <pc:spChg chg="add mod">
          <ac:chgData name="Balasada, Rashmi (Associated)" userId="5e939168-0067-4e13-b342-29b218181cf3" providerId="ADAL" clId="{CC5088E0-5268-45E8-97AF-DD8FE933008D}" dt="2025-01-27T16:29:50.636" v="808" actId="14100"/>
          <ac:spMkLst>
            <pc:docMk/>
            <pc:sldMk cId="503944868" sldId="257"/>
            <ac:spMk id="45" creationId="{BE7911F0-51A8-0B42-272B-E7EACE6D4E1C}"/>
          </ac:spMkLst>
        </pc:spChg>
        <pc:spChg chg="add">
          <ac:chgData name="Balasada, Rashmi (Associated)" userId="5e939168-0067-4e13-b342-29b218181cf3" providerId="ADAL" clId="{CC5088E0-5268-45E8-97AF-DD8FE933008D}" dt="2025-01-27T16:27:51.779" v="773"/>
          <ac:spMkLst>
            <pc:docMk/>
            <pc:sldMk cId="503944868" sldId="257"/>
            <ac:spMk id="46" creationId="{FAD0686E-D38A-021B-18EE-ED54E01BDE64}"/>
          </ac:spMkLst>
        </pc:spChg>
        <pc:spChg chg="add">
          <ac:chgData name="Balasada, Rashmi (Associated)" userId="5e939168-0067-4e13-b342-29b218181cf3" providerId="ADAL" clId="{CC5088E0-5268-45E8-97AF-DD8FE933008D}" dt="2025-01-27T16:27:54.034" v="774"/>
          <ac:spMkLst>
            <pc:docMk/>
            <pc:sldMk cId="503944868" sldId="257"/>
            <ac:spMk id="47" creationId="{4CFAFD30-19F7-8BAF-CB17-B1598E75AD86}"/>
          </ac:spMkLst>
        </pc:spChg>
        <pc:spChg chg="add">
          <ac:chgData name="Balasada, Rashmi (Associated)" userId="5e939168-0067-4e13-b342-29b218181cf3" providerId="ADAL" clId="{CC5088E0-5268-45E8-97AF-DD8FE933008D}" dt="2025-01-27T16:27:56.016" v="775"/>
          <ac:spMkLst>
            <pc:docMk/>
            <pc:sldMk cId="503944868" sldId="257"/>
            <ac:spMk id="48" creationId="{642523E0-4BE4-DFE3-E7E5-EF401FF22873}"/>
          </ac:spMkLst>
        </pc:spChg>
        <pc:spChg chg="add del mod">
          <ac:chgData name="Balasada, Rashmi (Associated)" userId="5e939168-0067-4e13-b342-29b218181cf3" providerId="ADAL" clId="{CC5088E0-5268-45E8-97AF-DD8FE933008D}" dt="2025-01-27T16:30:24.025" v="813"/>
          <ac:spMkLst>
            <pc:docMk/>
            <pc:sldMk cId="503944868" sldId="257"/>
            <ac:spMk id="49" creationId="{1354B419-D7C0-B40E-5731-EFC1C7CA3ECA}"/>
          </ac:spMkLst>
        </pc:spChg>
        <pc:spChg chg="add mod">
          <ac:chgData name="Balasada, Rashmi (Associated)" userId="5e939168-0067-4e13-b342-29b218181cf3" providerId="ADAL" clId="{CC5088E0-5268-45E8-97AF-DD8FE933008D}" dt="2025-01-27T16:28:10.185" v="780"/>
          <ac:spMkLst>
            <pc:docMk/>
            <pc:sldMk cId="503944868" sldId="257"/>
            <ac:spMk id="50" creationId="{46240524-AFB1-02BE-4CD7-148B4733D5B6}"/>
          </ac:spMkLst>
        </pc:spChg>
        <pc:spChg chg="add">
          <ac:chgData name="Balasada, Rashmi (Associated)" userId="5e939168-0067-4e13-b342-29b218181cf3" providerId="ADAL" clId="{CC5088E0-5268-45E8-97AF-DD8FE933008D}" dt="2025-01-27T16:28:14.739" v="781"/>
          <ac:spMkLst>
            <pc:docMk/>
            <pc:sldMk cId="503944868" sldId="257"/>
            <ac:spMk id="51" creationId="{56B280A8-171E-DAB9-00C7-199C289AE410}"/>
          </ac:spMkLst>
        </pc:spChg>
        <pc:spChg chg="add">
          <ac:chgData name="Balasada, Rashmi (Associated)" userId="5e939168-0067-4e13-b342-29b218181cf3" providerId="ADAL" clId="{CC5088E0-5268-45E8-97AF-DD8FE933008D}" dt="2025-01-27T16:28:21.429" v="783"/>
          <ac:spMkLst>
            <pc:docMk/>
            <pc:sldMk cId="503944868" sldId="257"/>
            <ac:spMk id="52" creationId="{BA87D14E-C259-FD76-8B11-2E42D28C6006}"/>
          </ac:spMkLst>
        </pc:spChg>
        <pc:spChg chg="add">
          <ac:chgData name="Balasada, Rashmi (Associated)" userId="5e939168-0067-4e13-b342-29b218181cf3" providerId="ADAL" clId="{CC5088E0-5268-45E8-97AF-DD8FE933008D}" dt="2025-01-27T16:28:25.359" v="784"/>
          <ac:spMkLst>
            <pc:docMk/>
            <pc:sldMk cId="503944868" sldId="257"/>
            <ac:spMk id="53" creationId="{D23C51FF-B116-A990-B3FD-B944A2A6B4BE}"/>
          </ac:spMkLst>
        </pc:spChg>
        <pc:spChg chg="add mod">
          <ac:chgData name="Balasada, Rashmi (Associated)" userId="5e939168-0067-4e13-b342-29b218181cf3" providerId="ADAL" clId="{CC5088E0-5268-45E8-97AF-DD8FE933008D}" dt="2025-01-27T16:28:50.913" v="791" actId="1076"/>
          <ac:spMkLst>
            <pc:docMk/>
            <pc:sldMk cId="503944868" sldId="257"/>
            <ac:spMk id="54" creationId="{DFBCB8D2-0415-6A83-3614-902A3E4839E6}"/>
          </ac:spMkLst>
        </pc:spChg>
        <pc:spChg chg="add mod">
          <ac:chgData name="Balasada, Rashmi (Associated)" userId="5e939168-0067-4e13-b342-29b218181cf3" providerId="ADAL" clId="{CC5088E0-5268-45E8-97AF-DD8FE933008D}" dt="2025-01-27T16:28:40.362" v="789"/>
          <ac:spMkLst>
            <pc:docMk/>
            <pc:sldMk cId="503944868" sldId="257"/>
            <ac:spMk id="55" creationId="{5E156EA9-C57B-3B04-C795-8F7D1501F68A}"/>
          </ac:spMkLst>
        </pc:spChg>
        <pc:spChg chg="add mod">
          <ac:chgData name="Balasada, Rashmi (Associated)" userId="5e939168-0067-4e13-b342-29b218181cf3" providerId="ADAL" clId="{CC5088E0-5268-45E8-97AF-DD8FE933008D}" dt="2025-01-27T16:29:19.227" v="800"/>
          <ac:spMkLst>
            <pc:docMk/>
            <pc:sldMk cId="503944868" sldId="257"/>
            <ac:spMk id="56" creationId="{8C89CF7A-4F7E-A497-5E8E-0B45041E6EAD}"/>
          </ac:spMkLst>
        </pc:spChg>
        <pc:spChg chg="add">
          <ac:chgData name="Balasada, Rashmi (Associated)" userId="5e939168-0067-4e13-b342-29b218181cf3" providerId="ADAL" clId="{CC5088E0-5268-45E8-97AF-DD8FE933008D}" dt="2025-01-27T16:29:03.338" v="795"/>
          <ac:spMkLst>
            <pc:docMk/>
            <pc:sldMk cId="503944868" sldId="257"/>
            <ac:spMk id="57" creationId="{ADA5402B-956E-BE9B-4787-9668CAB7A0F4}"/>
          </ac:spMkLst>
        </pc:spChg>
        <pc:spChg chg="add">
          <ac:chgData name="Balasada, Rashmi (Associated)" userId="5e939168-0067-4e13-b342-29b218181cf3" providerId="ADAL" clId="{CC5088E0-5268-45E8-97AF-DD8FE933008D}" dt="2025-01-27T16:29:05.695" v="796"/>
          <ac:spMkLst>
            <pc:docMk/>
            <pc:sldMk cId="503944868" sldId="257"/>
            <ac:spMk id="58" creationId="{5934FD54-1D45-87E9-55A3-A144A96E4A6C}"/>
          </ac:spMkLst>
        </pc:spChg>
        <pc:spChg chg="add">
          <ac:chgData name="Balasada, Rashmi (Associated)" userId="5e939168-0067-4e13-b342-29b218181cf3" providerId="ADAL" clId="{CC5088E0-5268-45E8-97AF-DD8FE933008D}" dt="2025-01-27T16:29:10.219" v="799"/>
          <ac:spMkLst>
            <pc:docMk/>
            <pc:sldMk cId="503944868" sldId="257"/>
            <ac:spMk id="59" creationId="{A1F9039C-1E39-766F-0C24-C19AEDFD0B92}"/>
          </ac:spMkLst>
        </pc:spChg>
        <pc:spChg chg="add mod">
          <ac:chgData name="Balasada, Rashmi (Associated)" userId="5e939168-0067-4e13-b342-29b218181cf3" providerId="ADAL" clId="{CC5088E0-5268-45E8-97AF-DD8FE933008D}" dt="2025-01-27T16:29:41.642" v="805" actId="14100"/>
          <ac:spMkLst>
            <pc:docMk/>
            <pc:sldMk cId="503944868" sldId="257"/>
            <ac:spMk id="60" creationId="{CB3F5537-7DDE-5DBC-F7AA-82A709CB2582}"/>
          </ac:spMkLst>
        </pc:spChg>
        <pc:spChg chg="add">
          <ac:chgData name="Balasada, Rashmi (Associated)" userId="5e939168-0067-4e13-b342-29b218181cf3" providerId="ADAL" clId="{CC5088E0-5268-45E8-97AF-DD8FE933008D}" dt="2025-01-27T16:29:30.125" v="803"/>
          <ac:spMkLst>
            <pc:docMk/>
            <pc:sldMk cId="503944868" sldId="257"/>
            <ac:spMk id="61" creationId="{AED93677-3A57-1F48-85A3-EF978D85DF27}"/>
          </ac:spMkLst>
        </pc:spChg>
        <pc:spChg chg="add mod">
          <ac:chgData name="Balasada, Rashmi (Associated)" userId="5e939168-0067-4e13-b342-29b218181cf3" providerId="ADAL" clId="{CC5088E0-5268-45E8-97AF-DD8FE933008D}" dt="2025-01-27T16:30:10.518" v="811" actId="14100"/>
          <ac:spMkLst>
            <pc:docMk/>
            <pc:sldMk cId="503944868" sldId="257"/>
            <ac:spMk id="62" creationId="{069DAE6E-380D-3DC4-EBF7-E7EF95C5971A}"/>
          </ac:spMkLst>
        </pc:spChg>
        <pc:grpChg chg="mod">
          <ac:chgData name="Balasada, Rashmi (Associated)" userId="5e939168-0067-4e13-b342-29b218181cf3" providerId="ADAL" clId="{CC5088E0-5268-45E8-97AF-DD8FE933008D}" dt="2025-01-27T16:19:37.280" v="701" actId="1076"/>
          <ac:grpSpMkLst>
            <pc:docMk/>
            <pc:sldMk cId="503944868" sldId="257"/>
            <ac:grpSpMk id="14" creationId="{96125AA8-A881-F8E0-63B6-0FB156587696}"/>
          </ac:grpSpMkLst>
        </pc:grpChg>
        <pc:grpChg chg="add mod ord">
          <ac:chgData name="Balasada, Rashmi (Associated)" userId="5e939168-0067-4e13-b342-29b218181cf3" providerId="ADAL" clId="{CC5088E0-5268-45E8-97AF-DD8FE933008D}" dt="2025-01-27T16:16:50.696" v="601" actId="1076"/>
          <ac:grpSpMkLst>
            <pc:docMk/>
            <pc:sldMk cId="503944868" sldId="257"/>
            <ac:grpSpMk id="17" creationId="{DED56356-FBE5-B2C2-B7B9-6DEA0544C8A1}"/>
          </ac:grpSpMkLst>
        </pc:grpChg>
        <pc:grpChg chg="add del mod">
          <ac:chgData name="Balasada, Rashmi (Associated)" userId="5e939168-0067-4e13-b342-29b218181cf3" providerId="ADAL" clId="{CC5088E0-5268-45E8-97AF-DD8FE933008D}" dt="2025-01-27T16:18:34.426" v="634" actId="478"/>
          <ac:grpSpMkLst>
            <pc:docMk/>
            <pc:sldMk cId="503944868" sldId="257"/>
            <ac:grpSpMk id="23" creationId="{E5063342-27F5-5BD3-AA58-59EA0E173EBE}"/>
          </ac:grpSpMkLst>
        </pc:grpChg>
        <pc:grpChg chg="add mod">
          <ac:chgData name="Balasada, Rashmi (Associated)" userId="5e939168-0067-4e13-b342-29b218181cf3" providerId="ADAL" clId="{CC5088E0-5268-45E8-97AF-DD8FE933008D}" dt="2025-01-27T16:19:01.939" v="688" actId="1076"/>
          <ac:grpSpMkLst>
            <pc:docMk/>
            <pc:sldMk cId="503944868" sldId="257"/>
            <ac:grpSpMk id="26" creationId="{52D600EC-2C8D-3FE8-1C3E-150B40EFBA00}"/>
          </ac:grpSpMkLst>
        </pc:grpChg>
        <pc:grpChg chg="add mod">
          <ac:chgData name="Balasada, Rashmi (Associated)" userId="5e939168-0067-4e13-b342-29b218181cf3" providerId="ADAL" clId="{CC5088E0-5268-45E8-97AF-DD8FE933008D}" dt="2025-01-27T16:26:13.856" v="747" actId="1076"/>
          <ac:grpSpMkLst>
            <pc:docMk/>
            <pc:sldMk cId="503944868" sldId="257"/>
            <ac:grpSpMk id="29" creationId="{0B954BF8-08A6-84A4-B1C6-F46F4FEAD9A1}"/>
          </ac:grpSpMkLst>
        </pc:grpChg>
        <pc:grpChg chg="add mod">
          <ac:chgData name="Balasada, Rashmi (Associated)" userId="5e939168-0067-4e13-b342-29b218181cf3" providerId="ADAL" clId="{CC5088E0-5268-45E8-97AF-DD8FE933008D}" dt="2025-01-27T16:19:14.746" v="692" actId="1076"/>
          <ac:grpSpMkLst>
            <pc:docMk/>
            <pc:sldMk cId="503944868" sldId="257"/>
            <ac:grpSpMk id="32" creationId="{231E86B9-2985-CA5F-9096-4AECA716F194}"/>
          </ac:grpSpMkLst>
        </pc:grpChg>
        <pc:grpChg chg="add mod">
          <ac:chgData name="Balasada, Rashmi (Associated)" userId="5e939168-0067-4e13-b342-29b218181cf3" providerId="ADAL" clId="{CC5088E0-5268-45E8-97AF-DD8FE933008D}" dt="2025-01-27T16:26:13.856" v="747" actId="1076"/>
          <ac:grpSpMkLst>
            <pc:docMk/>
            <pc:sldMk cId="503944868" sldId="257"/>
            <ac:grpSpMk id="35" creationId="{333DF341-A960-5604-0086-65083E35B5A6}"/>
          </ac:grpSpMkLst>
        </pc:grpChg>
        <pc:picChg chg="add del mod">
          <ac:chgData name="Balasada, Rashmi (Associated)" userId="5e939168-0067-4e13-b342-29b218181cf3" providerId="ADAL" clId="{CC5088E0-5268-45E8-97AF-DD8FE933008D}" dt="2025-01-27T16:05:48.805" v="486" actId="478"/>
          <ac:picMkLst>
            <pc:docMk/>
            <pc:sldMk cId="503944868" sldId="257"/>
            <ac:picMk id="7" creationId="{8F37EB8E-D132-9D4B-A178-5EFC3D7EAD1C}"/>
          </ac:picMkLst>
        </pc:picChg>
        <pc:picChg chg="add del mod">
          <ac:chgData name="Balasada, Rashmi (Associated)" userId="5e939168-0067-4e13-b342-29b218181cf3" providerId="ADAL" clId="{CC5088E0-5268-45E8-97AF-DD8FE933008D}" dt="2025-01-27T16:14:44.956" v="563" actId="27803"/>
          <ac:picMkLst>
            <pc:docMk/>
            <pc:sldMk cId="503944868" sldId="257"/>
            <ac:picMk id="11" creationId="{C7F01B4C-0C02-265A-0DB9-115CA841894C}"/>
          </ac:picMkLst>
        </pc:picChg>
      </pc:sldChg>
      <pc:sldChg chg="addSp delSp modSp new mod">
        <pc:chgData name="Balasada, Rashmi (Associated)" userId="5e939168-0067-4e13-b342-29b218181cf3" providerId="ADAL" clId="{CC5088E0-5268-45E8-97AF-DD8FE933008D}" dt="2025-01-27T17:27:23.705" v="1571" actId="21"/>
        <pc:sldMkLst>
          <pc:docMk/>
          <pc:sldMk cId="1456953524" sldId="258"/>
        </pc:sldMkLst>
        <pc:spChg chg="add del mod ord">
          <ac:chgData name="Balasada, Rashmi (Associated)" userId="5e939168-0067-4e13-b342-29b218181cf3" providerId="ADAL" clId="{CC5088E0-5268-45E8-97AF-DD8FE933008D}" dt="2025-01-27T17:04:15.383" v="1260" actId="14100"/>
          <ac:spMkLst>
            <pc:docMk/>
            <pc:sldMk cId="1456953524" sldId="258"/>
            <ac:spMk id="4" creationId="{247EB499-08CB-49B4-E418-74DE97BC76E5}"/>
          </ac:spMkLst>
        </pc:spChg>
        <pc:spChg chg="add del">
          <ac:chgData name="Balasada, Rashmi (Associated)" userId="5e939168-0067-4e13-b342-29b218181cf3" providerId="ADAL" clId="{CC5088E0-5268-45E8-97AF-DD8FE933008D}" dt="2025-01-27T16:31:29.007" v="826" actId="478"/>
          <ac:spMkLst>
            <pc:docMk/>
            <pc:sldMk cId="1456953524" sldId="258"/>
            <ac:spMk id="5" creationId="{E4D2C81F-78DB-9F1A-B042-951B1B00C133}"/>
          </ac:spMkLst>
        </pc:spChg>
        <pc:spChg chg="add del mod">
          <ac:chgData name="Balasada, Rashmi (Associated)" userId="5e939168-0067-4e13-b342-29b218181cf3" providerId="ADAL" clId="{CC5088E0-5268-45E8-97AF-DD8FE933008D}" dt="2025-01-27T16:41:17.488" v="919" actId="478"/>
          <ac:spMkLst>
            <pc:docMk/>
            <pc:sldMk cId="1456953524" sldId="258"/>
            <ac:spMk id="6" creationId="{1194FFA6-276D-FF52-9D1B-425EC186FA5D}"/>
          </ac:spMkLst>
        </pc:spChg>
        <pc:spChg chg="add mod">
          <ac:chgData name="Balasada, Rashmi (Associated)" userId="5e939168-0067-4e13-b342-29b218181cf3" providerId="ADAL" clId="{CC5088E0-5268-45E8-97AF-DD8FE933008D}" dt="2025-01-27T16:41:30.315" v="926" actId="14100"/>
          <ac:spMkLst>
            <pc:docMk/>
            <pc:sldMk cId="1456953524" sldId="258"/>
            <ac:spMk id="7" creationId="{E3524164-2656-6A7C-9969-ED21645143B6}"/>
          </ac:spMkLst>
        </pc:spChg>
        <pc:spChg chg="add del mod topLvl">
          <ac:chgData name="Balasada, Rashmi (Associated)" userId="5e939168-0067-4e13-b342-29b218181cf3" providerId="ADAL" clId="{CC5088E0-5268-45E8-97AF-DD8FE933008D}" dt="2025-01-27T16:39:08.327" v="896" actId="1076"/>
          <ac:spMkLst>
            <pc:docMk/>
            <pc:sldMk cId="1456953524" sldId="258"/>
            <ac:spMk id="9" creationId="{065DA9AA-01E3-ADDF-D1E4-C8D062B9420A}"/>
          </ac:spMkLst>
        </pc:spChg>
        <pc:spChg chg="add del mod topLvl">
          <ac:chgData name="Balasada, Rashmi (Associated)" userId="5e939168-0067-4e13-b342-29b218181cf3" providerId="ADAL" clId="{CC5088E0-5268-45E8-97AF-DD8FE933008D}" dt="2025-01-27T16:39:07.636" v="895" actId="207"/>
          <ac:spMkLst>
            <pc:docMk/>
            <pc:sldMk cId="1456953524" sldId="258"/>
            <ac:spMk id="10" creationId="{29E043F2-0BC4-C7E7-E2DD-18C6EE447397}"/>
          </ac:spMkLst>
        </pc:spChg>
        <pc:spChg chg="mod">
          <ac:chgData name="Balasada, Rashmi (Associated)" userId="5e939168-0067-4e13-b342-29b218181cf3" providerId="ADAL" clId="{CC5088E0-5268-45E8-97AF-DD8FE933008D}" dt="2025-01-27T16:42:01.516" v="930"/>
          <ac:spMkLst>
            <pc:docMk/>
            <pc:sldMk cId="1456953524" sldId="258"/>
            <ac:spMk id="12" creationId="{E8158FEA-572C-85D2-D949-67A9BDC40C84}"/>
          </ac:spMkLst>
        </pc:spChg>
        <pc:spChg chg="mod">
          <ac:chgData name="Balasada, Rashmi (Associated)" userId="5e939168-0067-4e13-b342-29b218181cf3" providerId="ADAL" clId="{CC5088E0-5268-45E8-97AF-DD8FE933008D}" dt="2025-01-27T16:42:01.516" v="930"/>
          <ac:spMkLst>
            <pc:docMk/>
            <pc:sldMk cId="1456953524" sldId="258"/>
            <ac:spMk id="13" creationId="{79863A98-3839-2C0C-6899-A6CCB7D5AACF}"/>
          </ac:spMkLst>
        </pc:spChg>
        <pc:spChg chg="mod">
          <ac:chgData name="Balasada, Rashmi (Associated)" userId="5e939168-0067-4e13-b342-29b218181cf3" providerId="ADAL" clId="{CC5088E0-5268-45E8-97AF-DD8FE933008D}" dt="2025-01-27T16:42:15.493" v="935"/>
          <ac:spMkLst>
            <pc:docMk/>
            <pc:sldMk cId="1456953524" sldId="258"/>
            <ac:spMk id="15" creationId="{453843D4-C785-166E-6B33-868177900624}"/>
          </ac:spMkLst>
        </pc:spChg>
        <pc:spChg chg="mod">
          <ac:chgData name="Balasada, Rashmi (Associated)" userId="5e939168-0067-4e13-b342-29b218181cf3" providerId="ADAL" clId="{CC5088E0-5268-45E8-97AF-DD8FE933008D}" dt="2025-01-27T16:42:15.493" v="935"/>
          <ac:spMkLst>
            <pc:docMk/>
            <pc:sldMk cId="1456953524" sldId="258"/>
            <ac:spMk id="16" creationId="{9E6985FE-61F5-01D7-38CB-7CE4AB5E53C4}"/>
          </ac:spMkLst>
        </pc:spChg>
        <pc:spChg chg="add del mod topLvl">
          <ac:chgData name="Balasada, Rashmi (Associated)" userId="5e939168-0067-4e13-b342-29b218181cf3" providerId="ADAL" clId="{CC5088E0-5268-45E8-97AF-DD8FE933008D}" dt="2025-01-27T16:44:59.490" v="959" actId="478"/>
          <ac:spMkLst>
            <pc:docMk/>
            <pc:sldMk cId="1456953524" sldId="258"/>
            <ac:spMk id="18" creationId="{3BAC0C9C-12E9-431F-AF96-0E327D0ECD5D}"/>
          </ac:spMkLst>
        </pc:spChg>
        <pc:spChg chg="mod topLvl">
          <ac:chgData name="Balasada, Rashmi (Associated)" userId="5e939168-0067-4e13-b342-29b218181cf3" providerId="ADAL" clId="{CC5088E0-5268-45E8-97AF-DD8FE933008D}" dt="2025-01-27T16:44:59.490" v="959" actId="478"/>
          <ac:spMkLst>
            <pc:docMk/>
            <pc:sldMk cId="1456953524" sldId="258"/>
            <ac:spMk id="19" creationId="{0FB3FC5A-91EA-FA59-F2C9-D9F0D5BB1ACA}"/>
          </ac:spMkLst>
        </pc:spChg>
        <pc:spChg chg="mod">
          <ac:chgData name="Balasada, Rashmi (Associated)" userId="5e939168-0067-4e13-b342-29b218181cf3" providerId="ADAL" clId="{CC5088E0-5268-45E8-97AF-DD8FE933008D}" dt="2025-01-27T16:42:21.703" v="939"/>
          <ac:spMkLst>
            <pc:docMk/>
            <pc:sldMk cId="1456953524" sldId="258"/>
            <ac:spMk id="21" creationId="{A0B86FBF-F309-70B3-A2FE-497127604F79}"/>
          </ac:spMkLst>
        </pc:spChg>
        <pc:spChg chg="mod">
          <ac:chgData name="Balasada, Rashmi (Associated)" userId="5e939168-0067-4e13-b342-29b218181cf3" providerId="ADAL" clId="{CC5088E0-5268-45E8-97AF-DD8FE933008D}" dt="2025-01-27T16:42:21.703" v="939"/>
          <ac:spMkLst>
            <pc:docMk/>
            <pc:sldMk cId="1456953524" sldId="258"/>
            <ac:spMk id="22" creationId="{4177D2AB-248A-456B-7EE7-05F545224558}"/>
          </ac:spMkLst>
        </pc:spChg>
        <pc:spChg chg="mod">
          <ac:chgData name="Balasada, Rashmi (Associated)" userId="5e939168-0067-4e13-b342-29b218181cf3" providerId="ADAL" clId="{CC5088E0-5268-45E8-97AF-DD8FE933008D}" dt="2025-01-27T16:42:26.464" v="941"/>
          <ac:spMkLst>
            <pc:docMk/>
            <pc:sldMk cId="1456953524" sldId="258"/>
            <ac:spMk id="24" creationId="{8B988C73-0F2C-6035-73BA-4BD17402BE9D}"/>
          </ac:spMkLst>
        </pc:spChg>
        <pc:spChg chg="mod">
          <ac:chgData name="Balasada, Rashmi (Associated)" userId="5e939168-0067-4e13-b342-29b218181cf3" providerId="ADAL" clId="{CC5088E0-5268-45E8-97AF-DD8FE933008D}" dt="2025-01-27T16:42:26.464" v="941"/>
          <ac:spMkLst>
            <pc:docMk/>
            <pc:sldMk cId="1456953524" sldId="258"/>
            <ac:spMk id="25" creationId="{5B1D6FE5-A08E-A46D-ABB2-FAFC0902E231}"/>
          </ac:spMkLst>
        </pc:spChg>
        <pc:spChg chg="mod">
          <ac:chgData name="Balasada, Rashmi (Associated)" userId="5e939168-0067-4e13-b342-29b218181cf3" providerId="ADAL" clId="{CC5088E0-5268-45E8-97AF-DD8FE933008D}" dt="2025-01-27T16:42:26.464" v="941"/>
          <ac:spMkLst>
            <pc:docMk/>
            <pc:sldMk cId="1456953524" sldId="258"/>
            <ac:spMk id="27" creationId="{0A2D0964-AF28-2B90-4CF3-75214AAF2929}"/>
          </ac:spMkLst>
        </pc:spChg>
        <pc:spChg chg="mod">
          <ac:chgData name="Balasada, Rashmi (Associated)" userId="5e939168-0067-4e13-b342-29b218181cf3" providerId="ADAL" clId="{CC5088E0-5268-45E8-97AF-DD8FE933008D}" dt="2025-01-27T16:42:26.464" v="941"/>
          <ac:spMkLst>
            <pc:docMk/>
            <pc:sldMk cId="1456953524" sldId="258"/>
            <ac:spMk id="28" creationId="{8F2E957A-7488-19F8-FB9B-619F3C68B71F}"/>
          </ac:spMkLst>
        </pc:spChg>
        <pc:spChg chg="mod">
          <ac:chgData name="Balasada, Rashmi (Associated)" userId="5e939168-0067-4e13-b342-29b218181cf3" providerId="ADAL" clId="{CC5088E0-5268-45E8-97AF-DD8FE933008D}" dt="2025-01-27T16:42:30.861" v="943"/>
          <ac:spMkLst>
            <pc:docMk/>
            <pc:sldMk cId="1456953524" sldId="258"/>
            <ac:spMk id="30" creationId="{34635B5F-9395-7C39-BB43-716DE43BF338}"/>
          </ac:spMkLst>
        </pc:spChg>
        <pc:spChg chg="mod">
          <ac:chgData name="Balasada, Rashmi (Associated)" userId="5e939168-0067-4e13-b342-29b218181cf3" providerId="ADAL" clId="{CC5088E0-5268-45E8-97AF-DD8FE933008D}" dt="2025-01-27T16:42:30.861" v="943"/>
          <ac:spMkLst>
            <pc:docMk/>
            <pc:sldMk cId="1456953524" sldId="258"/>
            <ac:spMk id="31" creationId="{2F4797A5-E013-6B08-F9EB-281D7524516F}"/>
          </ac:spMkLst>
        </pc:spChg>
        <pc:spChg chg="del mod topLvl">
          <ac:chgData name="Balasada, Rashmi (Associated)" userId="5e939168-0067-4e13-b342-29b218181cf3" providerId="ADAL" clId="{CC5088E0-5268-45E8-97AF-DD8FE933008D}" dt="2025-01-27T16:44:54.939" v="957" actId="478"/>
          <ac:spMkLst>
            <pc:docMk/>
            <pc:sldMk cId="1456953524" sldId="258"/>
            <ac:spMk id="33" creationId="{AAC33591-D622-3DBA-8C16-A97FA1FFFBAD}"/>
          </ac:spMkLst>
        </pc:spChg>
        <pc:spChg chg="mod topLvl">
          <ac:chgData name="Balasada, Rashmi (Associated)" userId="5e939168-0067-4e13-b342-29b218181cf3" providerId="ADAL" clId="{CC5088E0-5268-45E8-97AF-DD8FE933008D}" dt="2025-01-27T16:46:37.723" v="976" actId="1076"/>
          <ac:spMkLst>
            <pc:docMk/>
            <pc:sldMk cId="1456953524" sldId="258"/>
            <ac:spMk id="34" creationId="{39CDE202-42A4-49BC-0C55-D1F3E86BCD52}"/>
          </ac:spMkLst>
        </pc:spChg>
        <pc:spChg chg="add mod">
          <ac:chgData name="Balasada, Rashmi (Associated)" userId="5e939168-0067-4e13-b342-29b218181cf3" providerId="ADAL" clId="{CC5088E0-5268-45E8-97AF-DD8FE933008D}" dt="2025-01-27T16:46:37.723" v="976" actId="1076"/>
          <ac:spMkLst>
            <pc:docMk/>
            <pc:sldMk cId="1456953524" sldId="258"/>
            <ac:spMk id="35" creationId="{9D6EEACE-82CA-0C20-92EC-D93935CF04EC}"/>
          </ac:spMkLst>
        </pc:spChg>
        <pc:spChg chg="add mod">
          <ac:chgData name="Balasada, Rashmi (Associated)" userId="5e939168-0067-4e13-b342-29b218181cf3" providerId="ADAL" clId="{CC5088E0-5268-45E8-97AF-DD8FE933008D}" dt="2025-01-27T16:56:52.771" v="1119" actId="113"/>
          <ac:spMkLst>
            <pc:docMk/>
            <pc:sldMk cId="1456953524" sldId="258"/>
            <ac:spMk id="54" creationId="{29D2381C-C296-50CB-2118-DA100E9958DA}"/>
          </ac:spMkLst>
        </pc:spChg>
        <pc:spChg chg="add mod">
          <ac:chgData name="Balasada, Rashmi (Associated)" userId="5e939168-0067-4e13-b342-29b218181cf3" providerId="ADAL" clId="{CC5088E0-5268-45E8-97AF-DD8FE933008D}" dt="2025-01-27T16:57:10.983" v="1125" actId="113"/>
          <ac:spMkLst>
            <pc:docMk/>
            <pc:sldMk cId="1456953524" sldId="258"/>
            <ac:spMk id="55" creationId="{611014D1-471A-FEA3-DCE6-3B2365CAB88D}"/>
          </ac:spMkLst>
        </pc:spChg>
        <pc:spChg chg="add mod">
          <ac:chgData name="Balasada, Rashmi (Associated)" userId="5e939168-0067-4e13-b342-29b218181cf3" providerId="ADAL" clId="{CC5088E0-5268-45E8-97AF-DD8FE933008D}" dt="2025-01-27T16:57:13.023" v="1126" actId="113"/>
          <ac:spMkLst>
            <pc:docMk/>
            <pc:sldMk cId="1456953524" sldId="258"/>
            <ac:spMk id="56" creationId="{A237F435-3DA8-7306-4707-BB1C01847FDB}"/>
          </ac:spMkLst>
        </pc:spChg>
        <pc:spChg chg="add mod">
          <ac:chgData name="Balasada, Rashmi (Associated)" userId="5e939168-0067-4e13-b342-29b218181cf3" providerId="ADAL" clId="{CC5088E0-5268-45E8-97AF-DD8FE933008D}" dt="2025-01-27T16:57:41.739" v="1156" actId="20577"/>
          <ac:spMkLst>
            <pc:docMk/>
            <pc:sldMk cId="1456953524" sldId="258"/>
            <ac:spMk id="57" creationId="{462486CC-530A-308A-5C39-0E8269BA67FA}"/>
          </ac:spMkLst>
        </pc:spChg>
        <pc:spChg chg="add mod">
          <ac:chgData name="Balasada, Rashmi (Associated)" userId="5e939168-0067-4e13-b342-29b218181cf3" providerId="ADAL" clId="{CC5088E0-5268-45E8-97AF-DD8FE933008D}" dt="2025-01-27T16:57:30.999" v="1143" actId="1076"/>
          <ac:spMkLst>
            <pc:docMk/>
            <pc:sldMk cId="1456953524" sldId="258"/>
            <ac:spMk id="58" creationId="{F32A9B8D-5A6A-CA19-157A-6A3327DF12E2}"/>
          </ac:spMkLst>
        </pc:spChg>
        <pc:spChg chg="add mod">
          <ac:chgData name="Balasada, Rashmi (Associated)" userId="5e939168-0067-4e13-b342-29b218181cf3" providerId="ADAL" clId="{CC5088E0-5268-45E8-97AF-DD8FE933008D}" dt="2025-01-27T16:59:16.188" v="1198" actId="1076"/>
          <ac:spMkLst>
            <pc:docMk/>
            <pc:sldMk cId="1456953524" sldId="258"/>
            <ac:spMk id="59" creationId="{2F4A5251-554D-4D8B-C818-72B79FA625DD}"/>
          </ac:spMkLst>
        </pc:spChg>
        <pc:spChg chg="add mod">
          <ac:chgData name="Balasada, Rashmi (Associated)" userId="5e939168-0067-4e13-b342-29b218181cf3" providerId="ADAL" clId="{CC5088E0-5268-45E8-97AF-DD8FE933008D}" dt="2025-01-27T16:59:14.279" v="1196" actId="1076"/>
          <ac:spMkLst>
            <pc:docMk/>
            <pc:sldMk cId="1456953524" sldId="258"/>
            <ac:spMk id="60" creationId="{3694EE42-DBEA-C827-6C8A-A0166EE2F433}"/>
          </ac:spMkLst>
        </pc:spChg>
        <pc:spChg chg="add mod">
          <ac:chgData name="Balasada, Rashmi (Associated)" userId="5e939168-0067-4e13-b342-29b218181cf3" providerId="ADAL" clId="{CC5088E0-5268-45E8-97AF-DD8FE933008D}" dt="2025-01-27T16:59:32.716" v="1211" actId="1076"/>
          <ac:spMkLst>
            <pc:docMk/>
            <pc:sldMk cId="1456953524" sldId="258"/>
            <ac:spMk id="61" creationId="{B01E9D5C-EF85-DD41-14F9-EB7FC623C7FF}"/>
          </ac:spMkLst>
        </pc:spChg>
        <pc:spChg chg="add mod">
          <ac:chgData name="Balasada, Rashmi (Associated)" userId="5e939168-0067-4e13-b342-29b218181cf3" providerId="ADAL" clId="{CC5088E0-5268-45E8-97AF-DD8FE933008D}" dt="2025-01-27T16:59:44.451" v="1217" actId="20577"/>
          <ac:spMkLst>
            <pc:docMk/>
            <pc:sldMk cId="1456953524" sldId="258"/>
            <ac:spMk id="62" creationId="{D12CAE01-11F8-521F-4BEC-F30C5F1C5745}"/>
          </ac:spMkLst>
        </pc:spChg>
        <pc:spChg chg="add mod">
          <ac:chgData name="Balasada, Rashmi (Associated)" userId="5e939168-0067-4e13-b342-29b218181cf3" providerId="ADAL" clId="{CC5088E0-5268-45E8-97AF-DD8FE933008D}" dt="2025-01-27T17:00:00.640" v="1224" actId="207"/>
          <ac:spMkLst>
            <pc:docMk/>
            <pc:sldMk cId="1456953524" sldId="258"/>
            <ac:spMk id="63" creationId="{E9D9F949-7AF9-E29E-5C90-0287CAB7DE28}"/>
          </ac:spMkLst>
        </pc:spChg>
        <pc:spChg chg="mod">
          <ac:chgData name="Balasada, Rashmi (Associated)" userId="5e939168-0067-4e13-b342-29b218181cf3" providerId="ADAL" clId="{CC5088E0-5268-45E8-97AF-DD8FE933008D}" dt="2025-01-27T17:00:49.972" v="1225"/>
          <ac:spMkLst>
            <pc:docMk/>
            <pc:sldMk cId="1456953524" sldId="258"/>
            <ac:spMk id="65" creationId="{B25C5A63-32F1-334E-9E71-A03659133750}"/>
          </ac:spMkLst>
        </pc:spChg>
        <pc:spChg chg="mod">
          <ac:chgData name="Balasada, Rashmi (Associated)" userId="5e939168-0067-4e13-b342-29b218181cf3" providerId="ADAL" clId="{CC5088E0-5268-45E8-97AF-DD8FE933008D}" dt="2025-01-27T17:00:49.972" v="1225"/>
          <ac:spMkLst>
            <pc:docMk/>
            <pc:sldMk cId="1456953524" sldId="258"/>
            <ac:spMk id="66" creationId="{0CE2C646-9D64-DBDF-3F7D-A4275AFB32E9}"/>
          </ac:spMkLst>
        </pc:spChg>
        <pc:spChg chg="add del mod">
          <ac:chgData name="Balasada, Rashmi (Associated)" userId="5e939168-0067-4e13-b342-29b218181cf3" providerId="ADAL" clId="{CC5088E0-5268-45E8-97AF-DD8FE933008D}" dt="2025-01-27T17:01:11.912" v="1235" actId="478"/>
          <ac:spMkLst>
            <pc:docMk/>
            <pc:sldMk cId="1456953524" sldId="258"/>
            <ac:spMk id="67" creationId="{633FFEFA-0206-DB3E-3E1F-240820057604}"/>
          </ac:spMkLst>
        </pc:spChg>
        <pc:spChg chg="add del mod">
          <ac:chgData name="Balasada, Rashmi (Associated)" userId="5e939168-0067-4e13-b342-29b218181cf3" providerId="ADAL" clId="{CC5088E0-5268-45E8-97AF-DD8FE933008D}" dt="2025-01-27T17:03:31.024" v="1248"/>
          <ac:spMkLst>
            <pc:docMk/>
            <pc:sldMk cId="1456953524" sldId="258"/>
            <ac:spMk id="68" creationId="{FC947524-2B9D-676B-4A7A-9E087E7225CC}"/>
          </ac:spMkLst>
        </pc:spChg>
        <pc:spChg chg="add mod">
          <ac:chgData name="Balasada, Rashmi (Associated)" userId="5e939168-0067-4e13-b342-29b218181cf3" providerId="ADAL" clId="{CC5088E0-5268-45E8-97AF-DD8FE933008D}" dt="2025-01-27T17:05:49.980" v="1277" actId="404"/>
          <ac:spMkLst>
            <pc:docMk/>
            <pc:sldMk cId="1456953524" sldId="258"/>
            <ac:spMk id="69" creationId="{4BBA3537-6202-382C-8B17-407C97054414}"/>
          </ac:spMkLst>
        </pc:spChg>
        <pc:spChg chg="add del mod">
          <ac:chgData name="Balasada, Rashmi (Associated)" userId="5e939168-0067-4e13-b342-29b218181cf3" providerId="ADAL" clId="{CC5088E0-5268-45E8-97AF-DD8FE933008D}" dt="2025-01-27T17:10:39.594" v="1294" actId="1076"/>
          <ac:spMkLst>
            <pc:docMk/>
            <pc:sldMk cId="1456953524" sldId="258"/>
            <ac:spMk id="72" creationId="{00557C72-36F0-59F1-C1C7-94E2D41F971F}"/>
          </ac:spMkLst>
        </pc:spChg>
        <pc:spChg chg="add del mod">
          <ac:chgData name="Balasada, Rashmi (Associated)" userId="5e939168-0067-4e13-b342-29b218181cf3" providerId="ADAL" clId="{CC5088E0-5268-45E8-97AF-DD8FE933008D}" dt="2025-01-27T17:27:23.705" v="1571" actId="21"/>
          <ac:spMkLst>
            <pc:docMk/>
            <pc:sldMk cId="1456953524" sldId="258"/>
            <ac:spMk id="73" creationId="{4A58CB8A-1697-3423-DB3E-7C15CD2510F2}"/>
          </ac:spMkLst>
        </pc:spChg>
        <pc:grpChg chg="add del mod ord">
          <ac:chgData name="Balasada, Rashmi (Associated)" userId="5e939168-0067-4e13-b342-29b218181cf3" providerId="ADAL" clId="{CC5088E0-5268-45E8-97AF-DD8FE933008D}" dt="2025-01-27T16:41:07.554" v="916" actId="478"/>
          <ac:grpSpMkLst>
            <pc:docMk/>
            <pc:sldMk cId="1456953524" sldId="258"/>
            <ac:grpSpMk id="8" creationId="{4E2B149F-29D0-FE26-2BB4-2E76CC580605}"/>
          </ac:grpSpMkLst>
        </pc:grpChg>
        <pc:grpChg chg="add mod">
          <ac:chgData name="Balasada, Rashmi (Associated)" userId="5e939168-0067-4e13-b342-29b218181cf3" providerId="ADAL" clId="{CC5088E0-5268-45E8-97AF-DD8FE933008D}" dt="2025-01-27T16:58:53.220" v="1184" actId="1076"/>
          <ac:grpSpMkLst>
            <pc:docMk/>
            <pc:sldMk cId="1456953524" sldId="258"/>
            <ac:grpSpMk id="11" creationId="{81DFC9A1-25F9-316F-1560-BD8E35AD4792}"/>
          </ac:grpSpMkLst>
        </pc:grpChg>
        <pc:grpChg chg="add del mod">
          <ac:chgData name="Balasada, Rashmi (Associated)" userId="5e939168-0067-4e13-b342-29b218181cf3" providerId="ADAL" clId="{CC5088E0-5268-45E8-97AF-DD8FE933008D}" dt="2025-01-27T16:44:01.182" v="949" actId="478"/>
          <ac:grpSpMkLst>
            <pc:docMk/>
            <pc:sldMk cId="1456953524" sldId="258"/>
            <ac:grpSpMk id="14" creationId="{51AECCA3-1D8B-1993-6E6F-52F827B017C6}"/>
          </ac:grpSpMkLst>
        </pc:grpChg>
        <pc:grpChg chg="add del mod">
          <ac:chgData name="Balasada, Rashmi (Associated)" userId="5e939168-0067-4e13-b342-29b218181cf3" providerId="ADAL" clId="{CC5088E0-5268-45E8-97AF-DD8FE933008D}" dt="2025-01-27T16:46:37.723" v="976" actId="1076"/>
          <ac:grpSpMkLst>
            <pc:docMk/>
            <pc:sldMk cId="1456953524" sldId="258"/>
            <ac:grpSpMk id="17" creationId="{7A972CC1-DA14-9CB6-1BE8-F4BD02C9D47F}"/>
          </ac:grpSpMkLst>
        </pc:grpChg>
        <pc:grpChg chg="add del mod">
          <ac:chgData name="Balasada, Rashmi (Associated)" userId="5e939168-0067-4e13-b342-29b218181cf3" providerId="ADAL" clId="{CC5088E0-5268-45E8-97AF-DD8FE933008D}" dt="2025-01-27T16:44:01.182" v="949" actId="478"/>
          <ac:grpSpMkLst>
            <pc:docMk/>
            <pc:sldMk cId="1456953524" sldId="258"/>
            <ac:grpSpMk id="20" creationId="{F0A5EEE6-07D2-C8A5-56B6-3544A2645248}"/>
          </ac:grpSpMkLst>
        </pc:grpChg>
        <pc:grpChg chg="add mod">
          <ac:chgData name="Balasada, Rashmi (Associated)" userId="5e939168-0067-4e13-b342-29b218181cf3" providerId="ADAL" clId="{CC5088E0-5268-45E8-97AF-DD8FE933008D}" dt="2025-01-27T16:46:57.944" v="977" actId="1076"/>
          <ac:grpSpMkLst>
            <pc:docMk/>
            <pc:sldMk cId="1456953524" sldId="258"/>
            <ac:grpSpMk id="23" creationId="{5FF0851B-7D23-A75F-B544-A1AE95696AE9}"/>
          </ac:grpSpMkLst>
        </pc:grpChg>
        <pc:grpChg chg="add del mod">
          <ac:chgData name="Balasada, Rashmi (Associated)" userId="5e939168-0067-4e13-b342-29b218181cf3" providerId="ADAL" clId="{CC5088E0-5268-45E8-97AF-DD8FE933008D}" dt="2025-01-27T16:44:01.182" v="949" actId="478"/>
          <ac:grpSpMkLst>
            <pc:docMk/>
            <pc:sldMk cId="1456953524" sldId="258"/>
            <ac:grpSpMk id="26" creationId="{FF5E809B-4DAF-6837-6E1A-6F9D0DC14151}"/>
          </ac:grpSpMkLst>
        </pc:grpChg>
        <pc:grpChg chg="add del mod">
          <ac:chgData name="Balasada, Rashmi (Associated)" userId="5e939168-0067-4e13-b342-29b218181cf3" providerId="ADAL" clId="{CC5088E0-5268-45E8-97AF-DD8FE933008D}" dt="2025-01-27T16:42:34.396" v="945" actId="478"/>
          <ac:grpSpMkLst>
            <pc:docMk/>
            <pc:sldMk cId="1456953524" sldId="258"/>
            <ac:grpSpMk id="29" creationId="{6D7E838F-71C1-78F0-9BE2-BB40DAE520B6}"/>
          </ac:grpSpMkLst>
        </pc:grpChg>
        <pc:grpChg chg="add del mod">
          <ac:chgData name="Balasada, Rashmi (Associated)" userId="5e939168-0067-4e13-b342-29b218181cf3" providerId="ADAL" clId="{CC5088E0-5268-45E8-97AF-DD8FE933008D}" dt="2025-01-27T16:44:54.939" v="957" actId="478"/>
          <ac:grpSpMkLst>
            <pc:docMk/>
            <pc:sldMk cId="1456953524" sldId="258"/>
            <ac:grpSpMk id="32" creationId="{9286C7E0-E57E-0013-F8DA-81EA3032A5CA}"/>
          </ac:grpSpMkLst>
        </pc:grpChg>
        <pc:grpChg chg="add del mod">
          <ac:chgData name="Balasada, Rashmi (Associated)" userId="5e939168-0067-4e13-b342-29b218181cf3" providerId="ADAL" clId="{CC5088E0-5268-45E8-97AF-DD8FE933008D}" dt="2025-01-27T17:01:08.531" v="1232" actId="478"/>
          <ac:grpSpMkLst>
            <pc:docMk/>
            <pc:sldMk cId="1456953524" sldId="258"/>
            <ac:grpSpMk id="64" creationId="{3EBF9A14-C767-D367-8C39-6F114A7353F7}"/>
          </ac:grpSpMkLst>
        </pc:grpChg>
        <pc:picChg chg="add mod">
          <ac:chgData name="Balasada, Rashmi (Associated)" userId="5e939168-0067-4e13-b342-29b218181cf3" providerId="ADAL" clId="{CC5088E0-5268-45E8-97AF-DD8FE933008D}" dt="2025-01-27T16:41:36.035" v="928" actId="14100"/>
          <ac:picMkLst>
            <pc:docMk/>
            <pc:sldMk cId="1456953524" sldId="258"/>
            <ac:picMk id="3" creationId="{B0C559F9-D2F0-25B8-501D-92C9669E1DA4}"/>
          </ac:picMkLst>
        </pc:picChg>
        <pc:picChg chg="add mod">
          <ac:chgData name="Balasada, Rashmi (Associated)" userId="5e939168-0067-4e13-b342-29b218181cf3" providerId="ADAL" clId="{CC5088E0-5268-45E8-97AF-DD8FE933008D}" dt="2025-01-27T16:55:03.445" v="1061" actId="1076"/>
          <ac:picMkLst>
            <pc:docMk/>
            <pc:sldMk cId="1456953524" sldId="258"/>
            <ac:picMk id="37" creationId="{61D7F2A6-0570-9B97-18B0-F6F68D679F5A}"/>
          </ac:picMkLst>
        </pc:picChg>
        <pc:picChg chg="add del mod">
          <ac:chgData name="Balasada, Rashmi (Associated)" userId="5e939168-0067-4e13-b342-29b218181cf3" providerId="ADAL" clId="{CC5088E0-5268-45E8-97AF-DD8FE933008D}" dt="2025-01-27T17:04:00.536" v="1257" actId="478"/>
          <ac:picMkLst>
            <pc:docMk/>
            <pc:sldMk cId="1456953524" sldId="258"/>
            <ac:picMk id="39" creationId="{D7C39C1F-703B-BE22-B715-CA0B09D75E4F}"/>
          </ac:picMkLst>
        </pc:picChg>
        <pc:picChg chg="add mod">
          <ac:chgData name="Balasada, Rashmi (Associated)" userId="5e939168-0067-4e13-b342-29b218181cf3" providerId="ADAL" clId="{CC5088E0-5268-45E8-97AF-DD8FE933008D}" dt="2025-01-27T16:54:05.114" v="1048" actId="1076"/>
          <ac:picMkLst>
            <pc:docMk/>
            <pc:sldMk cId="1456953524" sldId="258"/>
            <ac:picMk id="41" creationId="{8F7AE1E0-1760-82FD-B5D8-6A2F18873E88}"/>
          </ac:picMkLst>
        </pc:picChg>
        <pc:picChg chg="add mod">
          <ac:chgData name="Balasada, Rashmi (Associated)" userId="5e939168-0067-4e13-b342-29b218181cf3" providerId="ADAL" clId="{CC5088E0-5268-45E8-97AF-DD8FE933008D}" dt="2025-01-27T16:54:30.952" v="1054" actId="1076"/>
          <ac:picMkLst>
            <pc:docMk/>
            <pc:sldMk cId="1456953524" sldId="258"/>
            <ac:picMk id="43" creationId="{C7C4034B-B444-59FF-098F-30C5C4D9CFD1}"/>
          </ac:picMkLst>
        </pc:picChg>
        <pc:picChg chg="add mod">
          <ac:chgData name="Balasada, Rashmi (Associated)" userId="5e939168-0067-4e13-b342-29b218181cf3" providerId="ADAL" clId="{CC5088E0-5268-45E8-97AF-DD8FE933008D}" dt="2025-01-27T16:54:23.221" v="1052" actId="1076"/>
          <ac:picMkLst>
            <pc:docMk/>
            <pc:sldMk cId="1456953524" sldId="258"/>
            <ac:picMk id="45" creationId="{6305D56B-281D-6D88-B358-5BBE307530B8}"/>
          </ac:picMkLst>
        </pc:picChg>
        <pc:picChg chg="add del mod">
          <ac:chgData name="Balasada, Rashmi (Associated)" userId="5e939168-0067-4e13-b342-29b218181cf3" providerId="ADAL" clId="{CC5088E0-5268-45E8-97AF-DD8FE933008D}" dt="2025-01-27T17:03:59.030" v="1255" actId="478"/>
          <ac:picMkLst>
            <pc:docMk/>
            <pc:sldMk cId="1456953524" sldId="258"/>
            <ac:picMk id="47" creationId="{A667EF5E-5127-19A4-2880-BA57F4753244}"/>
          </ac:picMkLst>
        </pc:picChg>
        <pc:picChg chg="add mod">
          <ac:chgData name="Balasada, Rashmi (Associated)" userId="5e939168-0067-4e13-b342-29b218181cf3" providerId="ADAL" clId="{CC5088E0-5268-45E8-97AF-DD8FE933008D}" dt="2025-01-27T16:53:59.427" v="1045" actId="1076"/>
          <ac:picMkLst>
            <pc:docMk/>
            <pc:sldMk cId="1456953524" sldId="258"/>
            <ac:picMk id="49" creationId="{F1D98CC8-FD92-89B4-B559-E80C5A2656C9}"/>
          </ac:picMkLst>
        </pc:picChg>
        <pc:picChg chg="add del mod">
          <ac:chgData name="Balasada, Rashmi (Associated)" userId="5e939168-0067-4e13-b342-29b218181cf3" providerId="ADAL" clId="{CC5088E0-5268-45E8-97AF-DD8FE933008D}" dt="2025-01-27T16:54:47.315" v="1057" actId="478"/>
          <ac:picMkLst>
            <pc:docMk/>
            <pc:sldMk cId="1456953524" sldId="258"/>
            <ac:picMk id="51" creationId="{0E56021F-D46D-EEC7-8060-9341A215F236}"/>
          </ac:picMkLst>
        </pc:picChg>
        <pc:picChg chg="add del mod">
          <ac:chgData name="Balasada, Rashmi (Associated)" userId="5e939168-0067-4e13-b342-29b218181cf3" providerId="ADAL" clId="{CC5088E0-5268-45E8-97AF-DD8FE933008D}" dt="2025-01-27T17:03:59.908" v="1256" actId="478"/>
          <ac:picMkLst>
            <pc:docMk/>
            <pc:sldMk cId="1456953524" sldId="258"/>
            <ac:picMk id="53" creationId="{1E8BD7E6-6BDE-A719-690F-A40B140B17CF}"/>
          </ac:picMkLst>
        </pc:picChg>
        <pc:picChg chg="add mod">
          <ac:chgData name="Balasada, Rashmi (Associated)" userId="5e939168-0067-4e13-b342-29b218181cf3" providerId="ADAL" clId="{CC5088E0-5268-45E8-97AF-DD8FE933008D}" dt="2025-01-27T17:08:19.706" v="1282" actId="14100"/>
          <ac:picMkLst>
            <pc:docMk/>
            <pc:sldMk cId="1456953524" sldId="258"/>
            <ac:picMk id="71" creationId="{06790421-2E48-B33D-15C0-3B9E84EB41FD}"/>
          </ac:picMkLst>
        </pc:picChg>
      </pc:sldChg>
      <pc:sldChg chg="addSp delSp modSp new mod">
        <pc:chgData name="Balasada, Rashmi (Associated)" userId="5e939168-0067-4e13-b342-29b218181cf3" providerId="ADAL" clId="{CC5088E0-5268-45E8-97AF-DD8FE933008D}" dt="2025-01-27T17:38:45.870" v="1669" actId="14100"/>
        <pc:sldMkLst>
          <pc:docMk/>
          <pc:sldMk cId="2679076496" sldId="259"/>
        </pc:sldMkLst>
        <pc:spChg chg="add mod">
          <ac:chgData name="Balasada, Rashmi (Associated)" userId="5e939168-0067-4e13-b342-29b218181cf3" providerId="ADAL" clId="{CC5088E0-5268-45E8-97AF-DD8FE933008D}" dt="2025-01-27T17:33:40.825" v="1629" actId="1076"/>
          <ac:spMkLst>
            <pc:docMk/>
            <pc:sldMk cId="2679076496" sldId="259"/>
            <ac:spMk id="3" creationId="{1F5A7C11-F37A-89FA-D603-75E819D719BE}"/>
          </ac:spMkLst>
        </pc:spChg>
        <pc:spChg chg="add mod">
          <ac:chgData name="Balasada, Rashmi (Associated)" userId="5e939168-0067-4e13-b342-29b218181cf3" providerId="ADAL" clId="{CC5088E0-5268-45E8-97AF-DD8FE933008D}" dt="2025-01-27T17:37:37.254" v="1656"/>
          <ac:spMkLst>
            <pc:docMk/>
            <pc:sldMk cId="2679076496" sldId="259"/>
            <ac:spMk id="4" creationId="{F215AA2D-0B43-7438-FD11-A3432C919B70}"/>
          </ac:spMkLst>
        </pc:spChg>
        <pc:spChg chg="add mod">
          <ac:chgData name="Balasada, Rashmi (Associated)" userId="5e939168-0067-4e13-b342-29b218181cf3" providerId="ADAL" clId="{CC5088E0-5268-45E8-97AF-DD8FE933008D}" dt="2025-01-27T17:30:30.857" v="1612" actId="403"/>
          <ac:spMkLst>
            <pc:docMk/>
            <pc:sldMk cId="2679076496" sldId="259"/>
            <ac:spMk id="6" creationId="{D1BFB8C4-6596-D00C-FE44-CF9B4539B90C}"/>
          </ac:spMkLst>
        </pc:spChg>
        <pc:spChg chg="add mod">
          <ac:chgData name="Balasada, Rashmi (Associated)" userId="5e939168-0067-4e13-b342-29b218181cf3" providerId="ADAL" clId="{CC5088E0-5268-45E8-97AF-DD8FE933008D}" dt="2025-01-27T17:37:19.660" v="1653" actId="1076"/>
          <ac:spMkLst>
            <pc:docMk/>
            <pc:sldMk cId="2679076496" sldId="259"/>
            <ac:spMk id="17" creationId="{19A576EE-2195-A8A0-8CBC-6FE2D2013FEA}"/>
          </ac:spMkLst>
        </pc:spChg>
        <pc:spChg chg="add del mod">
          <ac:chgData name="Balasada, Rashmi (Associated)" userId="5e939168-0067-4e13-b342-29b218181cf3" providerId="ADAL" clId="{CC5088E0-5268-45E8-97AF-DD8FE933008D}" dt="2025-01-27T17:38:12.074" v="1664" actId="478"/>
          <ac:spMkLst>
            <pc:docMk/>
            <pc:sldMk cId="2679076496" sldId="259"/>
            <ac:spMk id="18" creationId="{72441DA4-3714-DC16-389F-C320231739B7}"/>
          </ac:spMkLst>
        </pc:spChg>
        <pc:spChg chg="add mod">
          <ac:chgData name="Balasada, Rashmi (Associated)" userId="5e939168-0067-4e13-b342-29b218181cf3" providerId="ADAL" clId="{CC5088E0-5268-45E8-97AF-DD8FE933008D}" dt="2025-01-27T17:38:24.440" v="1665"/>
          <ac:spMkLst>
            <pc:docMk/>
            <pc:sldMk cId="2679076496" sldId="259"/>
            <ac:spMk id="19" creationId="{B480B8D3-9C0F-FFDD-96C2-AED98C26B9D3}"/>
          </ac:spMkLst>
        </pc:spChg>
        <pc:spChg chg="add mod">
          <ac:chgData name="Balasada, Rashmi (Associated)" userId="5e939168-0067-4e13-b342-29b218181cf3" providerId="ADAL" clId="{CC5088E0-5268-45E8-97AF-DD8FE933008D}" dt="2025-01-27T17:38:10.091" v="1663" actId="1076"/>
          <ac:spMkLst>
            <pc:docMk/>
            <pc:sldMk cId="2679076496" sldId="259"/>
            <ac:spMk id="20" creationId="{FFE25EC7-2513-0E59-7BDA-55EA5F96BF51}"/>
          </ac:spMkLst>
        </pc:spChg>
        <pc:spChg chg="add mod">
          <ac:chgData name="Balasada, Rashmi (Associated)" userId="5e939168-0067-4e13-b342-29b218181cf3" providerId="ADAL" clId="{CC5088E0-5268-45E8-97AF-DD8FE933008D}" dt="2025-01-27T17:38:45.870" v="1669" actId="14100"/>
          <ac:spMkLst>
            <pc:docMk/>
            <pc:sldMk cId="2679076496" sldId="259"/>
            <ac:spMk id="21" creationId="{12DE550B-8618-6368-1DF5-E946416B3A79}"/>
          </ac:spMkLst>
        </pc:spChg>
        <pc:picChg chg="add mod">
          <ac:chgData name="Balasada, Rashmi (Associated)" userId="5e939168-0067-4e13-b342-29b218181cf3" providerId="ADAL" clId="{CC5088E0-5268-45E8-97AF-DD8FE933008D}" dt="2025-01-27T17:29:33.717" v="1596" actId="14100"/>
          <ac:picMkLst>
            <pc:docMk/>
            <pc:sldMk cId="2679076496" sldId="259"/>
            <ac:picMk id="2" creationId="{CFCBDD77-E3E0-F84E-254D-0AFEADB1E97A}"/>
          </ac:picMkLst>
        </pc:picChg>
        <pc:picChg chg="add mod">
          <ac:chgData name="Balasada, Rashmi (Associated)" userId="5e939168-0067-4e13-b342-29b218181cf3" providerId="ADAL" clId="{CC5088E0-5268-45E8-97AF-DD8FE933008D}" dt="2025-01-27T17:33:53.111" v="1634" actId="207"/>
          <ac:picMkLst>
            <pc:docMk/>
            <pc:sldMk cId="2679076496" sldId="259"/>
            <ac:picMk id="8" creationId="{AD7870BA-585F-624A-F743-2CEA7E7C3055}"/>
          </ac:picMkLst>
        </pc:picChg>
        <pc:picChg chg="add mod">
          <ac:chgData name="Balasada, Rashmi (Associated)" userId="5e939168-0067-4e13-b342-29b218181cf3" providerId="ADAL" clId="{CC5088E0-5268-45E8-97AF-DD8FE933008D}" dt="2025-01-27T17:33:58.678" v="1636" actId="207"/>
          <ac:picMkLst>
            <pc:docMk/>
            <pc:sldMk cId="2679076496" sldId="259"/>
            <ac:picMk id="10" creationId="{9D86E0B2-53E9-D9EA-D45E-E86A132A3739}"/>
          </ac:picMkLst>
        </pc:picChg>
        <pc:picChg chg="add del mod">
          <ac:chgData name="Balasada, Rashmi (Associated)" userId="5e939168-0067-4e13-b342-29b218181cf3" providerId="ADAL" clId="{CC5088E0-5268-45E8-97AF-DD8FE933008D}" dt="2025-01-27T17:33:38.976" v="1627" actId="478"/>
          <ac:picMkLst>
            <pc:docMk/>
            <pc:sldMk cId="2679076496" sldId="259"/>
            <ac:picMk id="11" creationId="{3FEA72FD-EAAC-6E23-46BC-D67FA19D5051}"/>
          </ac:picMkLst>
        </pc:picChg>
        <pc:picChg chg="add del mod">
          <ac:chgData name="Balasada, Rashmi (Associated)" userId="5e939168-0067-4e13-b342-29b218181cf3" providerId="ADAL" clId="{CC5088E0-5268-45E8-97AF-DD8FE933008D}" dt="2025-01-27T17:34:03.834" v="1639" actId="478"/>
          <ac:picMkLst>
            <pc:docMk/>
            <pc:sldMk cId="2679076496" sldId="259"/>
            <ac:picMk id="12" creationId="{0CDC5093-9FF6-F82B-ACE0-755494600D5F}"/>
          </ac:picMkLst>
        </pc:picChg>
        <pc:picChg chg="add mod">
          <ac:chgData name="Balasada, Rashmi (Associated)" userId="5e939168-0067-4e13-b342-29b218181cf3" providerId="ADAL" clId="{CC5088E0-5268-45E8-97AF-DD8FE933008D}" dt="2025-01-27T17:33:48.808" v="1632" actId="207"/>
          <ac:picMkLst>
            <pc:docMk/>
            <pc:sldMk cId="2679076496" sldId="259"/>
            <ac:picMk id="14" creationId="{3F068969-BA80-A5BF-48D7-F7E6FC8F2873}"/>
          </ac:picMkLst>
        </pc:picChg>
        <pc:picChg chg="add mod">
          <ac:chgData name="Balasada, Rashmi (Associated)" userId="5e939168-0067-4e13-b342-29b218181cf3" providerId="ADAL" clId="{CC5088E0-5268-45E8-97AF-DD8FE933008D}" dt="2025-01-27T17:34:51.483" v="1643" actId="207"/>
          <ac:picMkLst>
            <pc:docMk/>
            <pc:sldMk cId="2679076496" sldId="259"/>
            <ac:picMk id="16" creationId="{C5D10C49-3711-A8F6-3940-75728234685B}"/>
          </ac:picMkLst>
        </pc:picChg>
      </pc:sldChg>
      <pc:sldChg chg="add del">
        <pc:chgData name="Balasada, Rashmi (Associated)" userId="5e939168-0067-4e13-b342-29b218181cf3" providerId="ADAL" clId="{CC5088E0-5268-45E8-97AF-DD8FE933008D}" dt="2025-01-27T17:08:26.366" v="1284" actId="47"/>
        <pc:sldMkLst>
          <pc:docMk/>
          <pc:sldMk cId="4147163594" sldId="259"/>
        </pc:sldMkLst>
      </pc:sldChg>
      <pc:sldChg chg="addSp delSp modSp add mod">
        <pc:chgData name="Balasada, Rashmi (Associated)" userId="5e939168-0067-4e13-b342-29b218181cf3" providerId="ADAL" clId="{CC5088E0-5268-45E8-97AF-DD8FE933008D}" dt="2025-01-27T17:44:51.242" v="1720" actId="123"/>
        <pc:sldMkLst>
          <pc:docMk/>
          <pc:sldMk cId="3777859838" sldId="260"/>
        </pc:sldMkLst>
        <pc:spChg chg="add del mod">
          <ac:chgData name="Balasada, Rashmi (Associated)" userId="5e939168-0067-4e13-b342-29b218181cf3" providerId="ADAL" clId="{CC5088E0-5268-45E8-97AF-DD8FE933008D}" dt="2025-01-27T17:21:29.383" v="1507" actId="1076"/>
          <ac:spMkLst>
            <pc:docMk/>
            <pc:sldMk cId="3777859838" sldId="260"/>
            <ac:spMk id="4" creationId="{247EB499-08CB-49B4-E418-74DE97BC76E5}"/>
          </ac:spMkLst>
        </pc:spChg>
        <pc:spChg chg="mod">
          <ac:chgData name="Balasada, Rashmi (Associated)" userId="5e939168-0067-4e13-b342-29b218181cf3" providerId="ADAL" clId="{CC5088E0-5268-45E8-97AF-DD8FE933008D}" dt="2025-01-27T17:11:35.431" v="1306"/>
          <ac:spMkLst>
            <pc:docMk/>
            <pc:sldMk cId="3777859838" sldId="260"/>
            <ac:spMk id="5" creationId="{FE454FE2-F7A0-E814-1F67-6AAC954F60BA}"/>
          </ac:spMkLst>
        </pc:spChg>
        <pc:spChg chg="mod">
          <ac:chgData name="Balasada, Rashmi (Associated)" userId="5e939168-0067-4e13-b342-29b218181cf3" providerId="ADAL" clId="{CC5088E0-5268-45E8-97AF-DD8FE933008D}" dt="2025-01-27T17:11:35.431" v="1306"/>
          <ac:spMkLst>
            <pc:docMk/>
            <pc:sldMk cId="3777859838" sldId="260"/>
            <ac:spMk id="6" creationId="{C038A9DB-88EE-F3A9-BC7D-E728D4166DEF}"/>
          </ac:spMkLst>
        </pc:spChg>
        <pc:spChg chg="add del mod">
          <ac:chgData name="Balasada, Rashmi (Associated)" userId="5e939168-0067-4e13-b342-29b218181cf3" providerId="ADAL" clId="{CC5088E0-5268-45E8-97AF-DD8FE933008D}" dt="2025-01-27T17:12:06.783" v="1314" actId="478"/>
          <ac:spMkLst>
            <pc:docMk/>
            <pc:sldMk cId="3777859838" sldId="260"/>
            <ac:spMk id="8" creationId="{46322D84-14A9-B781-07F7-8187281B439F}"/>
          </ac:spMkLst>
        </pc:spChg>
        <pc:spChg chg="add mod">
          <ac:chgData name="Balasada, Rashmi (Associated)" userId="5e939168-0067-4e13-b342-29b218181cf3" providerId="ADAL" clId="{CC5088E0-5268-45E8-97AF-DD8FE933008D}" dt="2025-01-27T17:19:44.865" v="1483" actId="1076"/>
          <ac:spMkLst>
            <pc:docMk/>
            <pc:sldMk cId="3777859838" sldId="260"/>
            <ac:spMk id="15" creationId="{71A3EB01-F332-1ACB-E880-468DEF1E789F}"/>
          </ac:spMkLst>
        </pc:spChg>
        <pc:spChg chg="add mod">
          <ac:chgData name="Balasada, Rashmi (Associated)" userId="5e939168-0067-4e13-b342-29b218181cf3" providerId="ADAL" clId="{CC5088E0-5268-45E8-97AF-DD8FE933008D}" dt="2025-01-27T17:22:03.772" v="1516" actId="1076"/>
          <ac:spMkLst>
            <pc:docMk/>
            <pc:sldMk cId="3777859838" sldId="260"/>
            <ac:spMk id="21" creationId="{96B16ED8-7858-8E14-3BC7-59C68723F7C3}"/>
          </ac:spMkLst>
        </pc:spChg>
        <pc:spChg chg="add mod">
          <ac:chgData name="Balasada, Rashmi (Associated)" userId="5e939168-0067-4e13-b342-29b218181cf3" providerId="ADAL" clId="{CC5088E0-5268-45E8-97AF-DD8FE933008D}" dt="2025-01-27T17:19:39.297" v="1482" actId="1076"/>
          <ac:spMkLst>
            <pc:docMk/>
            <pc:sldMk cId="3777859838" sldId="260"/>
            <ac:spMk id="27" creationId="{032F10E3-15D5-305E-FEB7-CCE28FD8C491}"/>
          </ac:spMkLst>
        </pc:spChg>
        <pc:spChg chg="add mod">
          <ac:chgData name="Balasada, Rashmi (Associated)" userId="5e939168-0067-4e13-b342-29b218181cf3" providerId="ADAL" clId="{CC5088E0-5268-45E8-97AF-DD8FE933008D}" dt="2025-01-27T17:43:46.152" v="1713"/>
          <ac:spMkLst>
            <pc:docMk/>
            <pc:sldMk cId="3777859838" sldId="260"/>
            <ac:spMk id="28" creationId="{F3B393DE-5E11-3E6E-9ADC-FF7834A19972}"/>
          </ac:spMkLst>
        </pc:spChg>
        <pc:spChg chg="add mod">
          <ac:chgData name="Balasada, Rashmi (Associated)" userId="5e939168-0067-4e13-b342-29b218181cf3" providerId="ADAL" clId="{CC5088E0-5268-45E8-97AF-DD8FE933008D}" dt="2025-01-27T17:28:16.878" v="1587" actId="14100"/>
          <ac:spMkLst>
            <pc:docMk/>
            <pc:sldMk cId="3777859838" sldId="260"/>
            <ac:spMk id="29" creationId="{18209714-82C0-79B6-9EF9-00AFEDF65DFA}"/>
          </ac:spMkLst>
        </pc:spChg>
        <pc:spChg chg="add mod">
          <ac:chgData name="Balasada, Rashmi (Associated)" userId="5e939168-0067-4e13-b342-29b218181cf3" providerId="ADAL" clId="{CC5088E0-5268-45E8-97AF-DD8FE933008D}" dt="2025-01-27T17:21:25.720" v="1504" actId="14100"/>
          <ac:spMkLst>
            <pc:docMk/>
            <pc:sldMk cId="3777859838" sldId="260"/>
            <ac:spMk id="32" creationId="{DC8D4F7A-E90F-BE03-E5D0-9A1A261A8C16}"/>
          </ac:spMkLst>
        </pc:spChg>
        <pc:spChg chg="add mod">
          <ac:chgData name="Balasada, Rashmi (Associated)" userId="5e939168-0067-4e13-b342-29b218181cf3" providerId="ADAL" clId="{CC5088E0-5268-45E8-97AF-DD8FE933008D}" dt="2025-01-27T17:21:56.218" v="1514" actId="1076"/>
          <ac:spMkLst>
            <pc:docMk/>
            <pc:sldMk cId="3777859838" sldId="260"/>
            <ac:spMk id="33" creationId="{84F2C6FC-0AC2-6AF7-9903-D08DC55717B3}"/>
          </ac:spMkLst>
        </pc:spChg>
        <pc:spChg chg="add del">
          <ac:chgData name="Balasada, Rashmi (Associated)" userId="5e939168-0067-4e13-b342-29b218181cf3" providerId="ADAL" clId="{CC5088E0-5268-45E8-97AF-DD8FE933008D}" dt="2025-01-27T17:10:54.383" v="1298" actId="478"/>
          <ac:spMkLst>
            <pc:docMk/>
            <pc:sldMk cId="3777859838" sldId="260"/>
            <ac:spMk id="34" creationId="{39CDE202-42A4-49BC-0C55-D1F3E86BCD52}"/>
          </ac:spMkLst>
        </pc:spChg>
        <pc:spChg chg="add del">
          <ac:chgData name="Balasada, Rashmi (Associated)" userId="5e939168-0067-4e13-b342-29b218181cf3" providerId="ADAL" clId="{CC5088E0-5268-45E8-97AF-DD8FE933008D}" dt="2025-01-27T17:10:54.383" v="1298" actId="478"/>
          <ac:spMkLst>
            <pc:docMk/>
            <pc:sldMk cId="3777859838" sldId="260"/>
            <ac:spMk id="35" creationId="{9D6EEACE-82CA-0C20-92EC-D93935CF04EC}"/>
          </ac:spMkLst>
        </pc:spChg>
        <pc:spChg chg="add mod">
          <ac:chgData name="Balasada, Rashmi (Associated)" userId="5e939168-0067-4e13-b342-29b218181cf3" providerId="ADAL" clId="{CC5088E0-5268-45E8-97AF-DD8FE933008D}" dt="2025-01-27T17:24:40.183" v="1569" actId="1076"/>
          <ac:spMkLst>
            <pc:docMk/>
            <pc:sldMk cId="3777859838" sldId="260"/>
            <ac:spMk id="39" creationId="{CAEF1C3A-0FBD-6C0F-6878-415C2959E562}"/>
          </ac:spMkLst>
        </pc:spChg>
        <pc:spChg chg="add mod">
          <ac:chgData name="Balasada, Rashmi (Associated)" userId="5e939168-0067-4e13-b342-29b218181cf3" providerId="ADAL" clId="{CC5088E0-5268-45E8-97AF-DD8FE933008D}" dt="2025-01-27T17:24:36.320" v="1568" actId="14100"/>
          <ac:spMkLst>
            <pc:docMk/>
            <pc:sldMk cId="3777859838" sldId="260"/>
            <ac:spMk id="40" creationId="{827A8003-49D0-7C27-1AF4-A7EF7FDF7689}"/>
          </ac:spMkLst>
        </pc:spChg>
        <pc:spChg chg="add mod">
          <ac:chgData name="Balasada, Rashmi (Associated)" userId="5e939168-0067-4e13-b342-29b218181cf3" providerId="ADAL" clId="{CC5088E0-5268-45E8-97AF-DD8FE933008D}" dt="2025-01-27T17:27:31.079" v="1574"/>
          <ac:spMkLst>
            <pc:docMk/>
            <pc:sldMk cId="3777859838" sldId="260"/>
            <ac:spMk id="42" creationId="{96955B59-DC10-4F76-2A2C-611DDE9D07E1}"/>
          </ac:spMkLst>
        </pc:spChg>
        <pc:spChg chg="add del">
          <ac:chgData name="Balasada, Rashmi (Associated)" userId="5e939168-0067-4e13-b342-29b218181cf3" providerId="ADAL" clId="{CC5088E0-5268-45E8-97AF-DD8FE933008D}" dt="2025-01-27T17:10:54.383" v="1298" actId="478"/>
          <ac:spMkLst>
            <pc:docMk/>
            <pc:sldMk cId="3777859838" sldId="260"/>
            <ac:spMk id="54" creationId="{29D2381C-C296-50CB-2118-DA100E9958DA}"/>
          </ac:spMkLst>
        </pc:spChg>
        <pc:spChg chg="add del">
          <ac:chgData name="Balasada, Rashmi (Associated)" userId="5e939168-0067-4e13-b342-29b218181cf3" providerId="ADAL" clId="{CC5088E0-5268-45E8-97AF-DD8FE933008D}" dt="2025-01-27T17:10:54.383" v="1298" actId="478"/>
          <ac:spMkLst>
            <pc:docMk/>
            <pc:sldMk cId="3777859838" sldId="260"/>
            <ac:spMk id="55" creationId="{611014D1-471A-FEA3-DCE6-3B2365CAB88D}"/>
          </ac:spMkLst>
        </pc:spChg>
        <pc:spChg chg="add del">
          <ac:chgData name="Balasada, Rashmi (Associated)" userId="5e939168-0067-4e13-b342-29b218181cf3" providerId="ADAL" clId="{CC5088E0-5268-45E8-97AF-DD8FE933008D}" dt="2025-01-27T17:10:54.383" v="1298" actId="478"/>
          <ac:spMkLst>
            <pc:docMk/>
            <pc:sldMk cId="3777859838" sldId="260"/>
            <ac:spMk id="56" creationId="{A237F435-3DA8-7306-4707-BB1C01847FDB}"/>
          </ac:spMkLst>
        </pc:spChg>
        <pc:spChg chg="add del">
          <ac:chgData name="Balasada, Rashmi (Associated)" userId="5e939168-0067-4e13-b342-29b218181cf3" providerId="ADAL" clId="{CC5088E0-5268-45E8-97AF-DD8FE933008D}" dt="2025-01-27T17:10:54.383" v="1298" actId="478"/>
          <ac:spMkLst>
            <pc:docMk/>
            <pc:sldMk cId="3777859838" sldId="260"/>
            <ac:spMk id="57" creationId="{462486CC-530A-308A-5C39-0E8269BA67FA}"/>
          </ac:spMkLst>
        </pc:spChg>
        <pc:spChg chg="add del">
          <ac:chgData name="Balasada, Rashmi (Associated)" userId="5e939168-0067-4e13-b342-29b218181cf3" providerId="ADAL" clId="{CC5088E0-5268-45E8-97AF-DD8FE933008D}" dt="2025-01-27T17:10:54.383" v="1298" actId="478"/>
          <ac:spMkLst>
            <pc:docMk/>
            <pc:sldMk cId="3777859838" sldId="260"/>
            <ac:spMk id="58" creationId="{F32A9B8D-5A6A-CA19-157A-6A3327DF12E2}"/>
          </ac:spMkLst>
        </pc:spChg>
        <pc:spChg chg="add del">
          <ac:chgData name="Balasada, Rashmi (Associated)" userId="5e939168-0067-4e13-b342-29b218181cf3" providerId="ADAL" clId="{CC5088E0-5268-45E8-97AF-DD8FE933008D}" dt="2025-01-27T17:10:54.383" v="1298" actId="478"/>
          <ac:spMkLst>
            <pc:docMk/>
            <pc:sldMk cId="3777859838" sldId="260"/>
            <ac:spMk id="59" creationId="{2F4A5251-554D-4D8B-C818-72B79FA625DD}"/>
          </ac:spMkLst>
        </pc:spChg>
        <pc:spChg chg="add del">
          <ac:chgData name="Balasada, Rashmi (Associated)" userId="5e939168-0067-4e13-b342-29b218181cf3" providerId="ADAL" clId="{CC5088E0-5268-45E8-97AF-DD8FE933008D}" dt="2025-01-27T17:10:54.383" v="1298" actId="478"/>
          <ac:spMkLst>
            <pc:docMk/>
            <pc:sldMk cId="3777859838" sldId="260"/>
            <ac:spMk id="60" creationId="{3694EE42-DBEA-C827-6C8A-A0166EE2F433}"/>
          </ac:spMkLst>
        </pc:spChg>
        <pc:spChg chg="add del">
          <ac:chgData name="Balasada, Rashmi (Associated)" userId="5e939168-0067-4e13-b342-29b218181cf3" providerId="ADAL" clId="{CC5088E0-5268-45E8-97AF-DD8FE933008D}" dt="2025-01-27T17:10:54.383" v="1298" actId="478"/>
          <ac:spMkLst>
            <pc:docMk/>
            <pc:sldMk cId="3777859838" sldId="260"/>
            <ac:spMk id="61" creationId="{B01E9D5C-EF85-DD41-14F9-EB7FC623C7FF}"/>
          </ac:spMkLst>
        </pc:spChg>
        <pc:spChg chg="add del">
          <ac:chgData name="Balasada, Rashmi (Associated)" userId="5e939168-0067-4e13-b342-29b218181cf3" providerId="ADAL" clId="{CC5088E0-5268-45E8-97AF-DD8FE933008D}" dt="2025-01-27T17:10:54.383" v="1298" actId="478"/>
          <ac:spMkLst>
            <pc:docMk/>
            <pc:sldMk cId="3777859838" sldId="260"/>
            <ac:spMk id="62" creationId="{D12CAE01-11F8-521F-4BEC-F30C5F1C5745}"/>
          </ac:spMkLst>
        </pc:spChg>
        <pc:spChg chg="add del">
          <ac:chgData name="Balasada, Rashmi (Associated)" userId="5e939168-0067-4e13-b342-29b218181cf3" providerId="ADAL" clId="{CC5088E0-5268-45E8-97AF-DD8FE933008D}" dt="2025-01-27T17:10:54.383" v="1298" actId="478"/>
          <ac:spMkLst>
            <pc:docMk/>
            <pc:sldMk cId="3777859838" sldId="260"/>
            <ac:spMk id="63" creationId="{E9D9F949-7AF9-E29E-5C90-0287CAB7DE28}"/>
          </ac:spMkLst>
        </pc:spChg>
        <pc:spChg chg="add del">
          <ac:chgData name="Balasada, Rashmi (Associated)" userId="5e939168-0067-4e13-b342-29b218181cf3" providerId="ADAL" clId="{CC5088E0-5268-45E8-97AF-DD8FE933008D}" dt="2025-01-27T17:10:57.217" v="1299" actId="478"/>
          <ac:spMkLst>
            <pc:docMk/>
            <pc:sldMk cId="3777859838" sldId="260"/>
            <ac:spMk id="69" creationId="{4BBA3537-6202-382C-8B17-407C97054414}"/>
          </ac:spMkLst>
        </pc:spChg>
        <pc:spChg chg="add mod">
          <ac:chgData name="Balasada, Rashmi (Associated)" userId="5e939168-0067-4e13-b342-29b218181cf3" providerId="ADAL" clId="{CC5088E0-5268-45E8-97AF-DD8FE933008D}" dt="2025-01-27T17:44:51.242" v="1720" actId="123"/>
          <ac:spMkLst>
            <pc:docMk/>
            <pc:sldMk cId="3777859838" sldId="260"/>
            <ac:spMk id="73" creationId="{4A58CB8A-1697-3423-DB3E-7C15CD2510F2}"/>
          </ac:spMkLst>
        </pc:spChg>
        <pc:grpChg chg="add mod">
          <ac:chgData name="Balasada, Rashmi (Associated)" userId="5e939168-0067-4e13-b342-29b218181cf3" providerId="ADAL" clId="{CC5088E0-5268-45E8-97AF-DD8FE933008D}" dt="2025-01-27T17:11:49.321" v="1310" actId="1076"/>
          <ac:grpSpMkLst>
            <pc:docMk/>
            <pc:sldMk cId="3777859838" sldId="260"/>
            <ac:grpSpMk id="2" creationId="{E0B24370-0B2B-748E-A80F-FF0FEA025187}"/>
          </ac:grpSpMkLst>
        </pc:grpChg>
        <pc:grpChg chg="add del">
          <ac:chgData name="Balasada, Rashmi (Associated)" userId="5e939168-0067-4e13-b342-29b218181cf3" providerId="ADAL" clId="{CC5088E0-5268-45E8-97AF-DD8FE933008D}" dt="2025-01-27T17:10:54.383" v="1298" actId="478"/>
          <ac:grpSpMkLst>
            <pc:docMk/>
            <pc:sldMk cId="3777859838" sldId="260"/>
            <ac:grpSpMk id="11" creationId="{81DFC9A1-25F9-316F-1560-BD8E35AD4792}"/>
          </ac:grpSpMkLst>
        </pc:grpChg>
        <pc:grpChg chg="add del">
          <ac:chgData name="Balasada, Rashmi (Associated)" userId="5e939168-0067-4e13-b342-29b218181cf3" providerId="ADAL" clId="{CC5088E0-5268-45E8-97AF-DD8FE933008D}" dt="2025-01-27T17:10:54.383" v="1298" actId="478"/>
          <ac:grpSpMkLst>
            <pc:docMk/>
            <pc:sldMk cId="3777859838" sldId="260"/>
            <ac:grpSpMk id="17" creationId="{7A972CC1-DA14-9CB6-1BE8-F4BD02C9D47F}"/>
          </ac:grpSpMkLst>
        </pc:grpChg>
        <pc:grpChg chg="add del">
          <ac:chgData name="Balasada, Rashmi (Associated)" userId="5e939168-0067-4e13-b342-29b218181cf3" providerId="ADAL" clId="{CC5088E0-5268-45E8-97AF-DD8FE933008D}" dt="2025-01-27T17:10:54.383" v="1298" actId="478"/>
          <ac:grpSpMkLst>
            <pc:docMk/>
            <pc:sldMk cId="3777859838" sldId="260"/>
            <ac:grpSpMk id="23" creationId="{5FF0851B-7D23-A75F-B544-A1AE95696AE9}"/>
          </ac:grpSpMkLst>
        </pc:grpChg>
        <pc:picChg chg="mod">
          <ac:chgData name="Balasada, Rashmi (Associated)" userId="5e939168-0067-4e13-b342-29b218181cf3" providerId="ADAL" clId="{CC5088E0-5268-45E8-97AF-DD8FE933008D}" dt="2025-01-27T17:11:01.784" v="1300" actId="1076"/>
          <ac:picMkLst>
            <pc:docMk/>
            <pc:sldMk cId="3777859838" sldId="260"/>
            <ac:picMk id="3" creationId="{B0C559F9-D2F0-25B8-501D-92C9669E1DA4}"/>
          </ac:picMkLst>
        </pc:picChg>
        <pc:picChg chg="add mod">
          <ac:chgData name="Balasada, Rashmi (Associated)" userId="5e939168-0067-4e13-b342-29b218181cf3" providerId="ADAL" clId="{CC5088E0-5268-45E8-97AF-DD8FE933008D}" dt="2025-01-27T17:19:13.919" v="1459" actId="14100"/>
          <ac:picMkLst>
            <pc:docMk/>
            <pc:sldMk cId="3777859838" sldId="260"/>
            <ac:picMk id="10" creationId="{47C533BE-864F-F265-DDFC-D353B35D155A}"/>
          </ac:picMkLst>
        </pc:picChg>
        <pc:picChg chg="add mod">
          <ac:chgData name="Balasada, Rashmi (Associated)" userId="5e939168-0067-4e13-b342-29b218181cf3" providerId="ADAL" clId="{CC5088E0-5268-45E8-97AF-DD8FE933008D}" dt="2025-01-27T17:21:59.120" v="1515" actId="1076"/>
          <ac:picMkLst>
            <pc:docMk/>
            <pc:sldMk cId="3777859838" sldId="260"/>
            <ac:picMk id="20" creationId="{34837E10-86E9-E840-9AAC-6361B171FDDB}"/>
          </ac:picMkLst>
        </pc:picChg>
        <pc:picChg chg="add mod">
          <ac:chgData name="Balasada, Rashmi (Associated)" userId="5e939168-0067-4e13-b342-29b218181cf3" providerId="ADAL" clId="{CC5088E0-5268-45E8-97AF-DD8FE933008D}" dt="2025-01-27T17:28:19.327" v="1588" actId="14100"/>
          <ac:picMkLst>
            <pc:docMk/>
            <pc:sldMk cId="3777859838" sldId="260"/>
            <ac:picMk id="26" creationId="{3E91A8A1-8F92-4B7B-C25C-3F3F386244D5}"/>
          </ac:picMkLst>
        </pc:picChg>
        <pc:picChg chg="add mod">
          <ac:chgData name="Balasada, Rashmi (Associated)" userId="5e939168-0067-4e13-b342-29b218181cf3" providerId="ADAL" clId="{CC5088E0-5268-45E8-97AF-DD8FE933008D}" dt="2025-01-27T17:20:54.272" v="1495" actId="1076"/>
          <ac:picMkLst>
            <pc:docMk/>
            <pc:sldMk cId="3777859838" sldId="260"/>
            <ac:picMk id="30" creationId="{4C75820D-933F-D38C-1E86-2AB78951A90B}"/>
          </ac:picMkLst>
        </pc:picChg>
        <pc:picChg chg="add mod">
          <ac:chgData name="Balasada, Rashmi (Associated)" userId="5e939168-0067-4e13-b342-29b218181cf3" providerId="ADAL" clId="{CC5088E0-5268-45E8-97AF-DD8FE933008D}" dt="2025-01-27T17:20:58.227" v="1496"/>
          <ac:picMkLst>
            <pc:docMk/>
            <pc:sldMk cId="3777859838" sldId="260"/>
            <ac:picMk id="31" creationId="{D7B2E0D9-BCD9-AC8D-592B-76CF3F524127}"/>
          </ac:picMkLst>
        </pc:picChg>
        <pc:picChg chg="add del">
          <ac:chgData name="Balasada, Rashmi (Associated)" userId="5e939168-0067-4e13-b342-29b218181cf3" providerId="ADAL" clId="{CC5088E0-5268-45E8-97AF-DD8FE933008D}" dt="2025-01-27T17:10:54.383" v="1298" actId="478"/>
          <ac:picMkLst>
            <pc:docMk/>
            <pc:sldMk cId="3777859838" sldId="260"/>
            <ac:picMk id="37" creationId="{61D7F2A6-0570-9B97-18B0-F6F68D679F5A}"/>
          </ac:picMkLst>
        </pc:picChg>
        <pc:picChg chg="add mod">
          <ac:chgData name="Balasada, Rashmi (Associated)" userId="5e939168-0067-4e13-b342-29b218181cf3" providerId="ADAL" clId="{CC5088E0-5268-45E8-97AF-DD8FE933008D}" dt="2025-01-27T17:24:30.878" v="1567" actId="14100"/>
          <ac:picMkLst>
            <pc:docMk/>
            <pc:sldMk cId="3777859838" sldId="260"/>
            <ac:picMk id="38" creationId="{89FCD47B-5717-1059-FAEB-A2D0AA4C84D3}"/>
          </ac:picMkLst>
        </pc:picChg>
        <pc:picChg chg="add del">
          <ac:chgData name="Balasada, Rashmi (Associated)" userId="5e939168-0067-4e13-b342-29b218181cf3" providerId="ADAL" clId="{CC5088E0-5268-45E8-97AF-DD8FE933008D}" dt="2025-01-27T17:10:54.383" v="1298" actId="478"/>
          <ac:picMkLst>
            <pc:docMk/>
            <pc:sldMk cId="3777859838" sldId="260"/>
            <ac:picMk id="41" creationId="{8F7AE1E0-1760-82FD-B5D8-6A2F18873E88}"/>
          </ac:picMkLst>
        </pc:picChg>
        <pc:picChg chg="add del">
          <ac:chgData name="Balasada, Rashmi (Associated)" userId="5e939168-0067-4e13-b342-29b218181cf3" providerId="ADAL" clId="{CC5088E0-5268-45E8-97AF-DD8FE933008D}" dt="2025-01-27T17:10:54.383" v="1298" actId="478"/>
          <ac:picMkLst>
            <pc:docMk/>
            <pc:sldMk cId="3777859838" sldId="260"/>
            <ac:picMk id="43" creationId="{C7C4034B-B444-59FF-098F-30C5C4D9CFD1}"/>
          </ac:picMkLst>
        </pc:picChg>
        <pc:picChg chg="add del">
          <ac:chgData name="Balasada, Rashmi (Associated)" userId="5e939168-0067-4e13-b342-29b218181cf3" providerId="ADAL" clId="{CC5088E0-5268-45E8-97AF-DD8FE933008D}" dt="2025-01-27T17:10:54.383" v="1298" actId="478"/>
          <ac:picMkLst>
            <pc:docMk/>
            <pc:sldMk cId="3777859838" sldId="260"/>
            <ac:picMk id="45" creationId="{6305D56B-281D-6D88-B358-5BBE307530B8}"/>
          </ac:picMkLst>
        </pc:picChg>
        <pc:picChg chg="add del">
          <ac:chgData name="Balasada, Rashmi (Associated)" userId="5e939168-0067-4e13-b342-29b218181cf3" providerId="ADAL" clId="{CC5088E0-5268-45E8-97AF-DD8FE933008D}" dt="2025-01-27T17:10:54.383" v="1298" actId="478"/>
          <ac:picMkLst>
            <pc:docMk/>
            <pc:sldMk cId="3777859838" sldId="260"/>
            <ac:picMk id="49" creationId="{F1D98CC8-FD92-89B4-B559-E80C5A2656C9}"/>
          </ac:picMkLst>
        </pc:picChg>
        <pc:picChg chg="add del">
          <ac:chgData name="Balasada, Rashmi (Associated)" userId="5e939168-0067-4e13-b342-29b218181cf3" providerId="ADAL" clId="{CC5088E0-5268-45E8-97AF-DD8FE933008D}" dt="2025-01-27T17:10:54.383" v="1298" actId="478"/>
          <ac:picMkLst>
            <pc:docMk/>
            <pc:sldMk cId="3777859838" sldId="260"/>
            <ac:picMk id="71" creationId="{06790421-2E48-B33D-15C0-3B9E84EB41FD}"/>
          </ac:picMkLst>
        </pc:picChg>
      </pc:sldChg>
      <pc:sldChg chg="addSp delSp modSp new mod ord">
        <pc:chgData name="Balasada, Rashmi (Associated)" userId="5e939168-0067-4e13-b342-29b218181cf3" providerId="ADAL" clId="{CC5088E0-5268-45E8-97AF-DD8FE933008D}" dt="2025-01-27T17:57:44.497" v="1984" actId="170"/>
        <pc:sldMkLst>
          <pc:docMk/>
          <pc:sldMk cId="1509981091" sldId="261"/>
        </pc:sldMkLst>
        <pc:spChg chg="mod">
          <ac:chgData name="Balasada, Rashmi (Associated)" userId="5e939168-0067-4e13-b342-29b218181cf3" providerId="ADAL" clId="{CC5088E0-5268-45E8-97AF-DD8FE933008D}" dt="2025-01-27T17:40:54.489" v="1671"/>
          <ac:spMkLst>
            <pc:docMk/>
            <pc:sldMk cId="1509981091" sldId="261"/>
            <ac:spMk id="3" creationId="{DF90BA3E-D3BA-2516-C99C-0FA74D855529}"/>
          </ac:spMkLst>
        </pc:spChg>
        <pc:spChg chg="mod">
          <ac:chgData name="Balasada, Rashmi (Associated)" userId="5e939168-0067-4e13-b342-29b218181cf3" providerId="ADAL" clId="{CC5088E0-5268-45E8-97AF-DD8FE933008D}" dt="2025-01-27T17:40:54.489" v="1671"/>
          <ac:spMkLst>
            <pc:docMk/>
            <pc:sldMk cId="1509981091" sldId="261"/>
            <ac:spMk id="4" creationId="{44AC354D-8AE9-98E5-B48B-45A871234BE2}"/>
          </ac:spMkLst>
        </pc:spChg>
        <pc:spChg chg="add mod">
          <ac:chgData name="Balasada, Rashmi (Associated)" userId="5e939168-0067-4e13-b342-29b218181cf3" providerId="ADAL" clId="{CC5088E0-5268-45E8-97AF-DD8FE933008D}" dt="2025-01-27T17:43:56.461" v="1718"/>
          <ac:spMkLst>
            <pc:docMk/>
            <pc:sldMk cId="1509981091" sldId="261"/>
            <ac:spMk id="6" creationId="{04770C2C-605D-AC5B-85D0-33A41B6E491F}"/>
          </ac:spMkLst>
        </pc:spChg>
        <pc:spChg chg="add mod">
          <ac:chgData name="Balasada, Rashmi (Associated)" userId="5e939168-0067-4e13-b342-29b218181cf3" providerId="ADAL" clId="{CC5088E0-5268-45E8-97AF-DD8FE933008D}" dt="2025-01-27T17:50:38.473" v="1811" actId="207"/>
          <ac:spMkLst>
            <pc:docMk/>
            <pc:sldMk cId="1509981091" sldId="261"/>
            <ac:spMk id="7" creationId="{9210D464-1BE3-76A2-B773-0D41A215CA32}"/>
          </ac:spMkLst>
        </pc:spChg>
        <pc:spChg chg="add mod">
          <ac:chgData name="Balasada, Rashmi (Associated)" userId="5e939168-0067-4e13-b342-29b218181cf3" providerId="ADAL" clId="{CC5088E0-5268-45E8-97AF-DD8FE933008D}" dt="2025-01-27T17:42:26.864" v="1708" actId="1076"/>
          <ac:spMkLst>
            <pc:docMk/>
            <pc:sldMk cId="1509981091" sldId="261"/>
            <ac:spMk id="8" creationId="{5B8618A8-1F5B-B56E-63BC-D4CF0EC73E42}"/>
          </ac:spMkLst>
        </pc:spChg>
        <pc:spChg chg="add mod">
          <ac:chgData name="Balasada, Rashmi (Associated)" userId="5e939168-0067-4e13-b342-29b218181cf3" providerId="ADAL" clId="{CC5088E0-5268-45E8-97AF-DD8FE933008D}" dt="2025-01-27T17:42:31.565" v="1709" actId="1076"/>
          <ac:spMkLst>
            <pc:docMk/>
            <pc:sldMk cId="1509981091" sldId="261"/>
            <ac:spMk id="9" creationId="{EED1B93F-0CE3-FEFB-2EA7-77E30ED95512}"/>
          </ac:spMkLst>
        </pc:spChg>
        <pc:spChg chg="add mod">
          <ac:chgData name="Balasada, Rashmi (Associated)" userId="5e939168-0067-4e13-b342-29b218181cf3" providerId="ADAL" clId="{CC5088E0-5268-45E8-97AF-DD8FE933008D}" dt="2025-01-27T17:56:02.803" v="1936" actId="1076"/>
          <ac:spMkLst>
            <pc:docMk/>
            <pc:sldMk cId="1509981091" sldId="261"/>
            <ac:spMk id="17" creationId="{3805CE6E-8CF8-A2C0-86F7-589AAC19E75A}"/>
          </ac:spMkLst>
        </pc:spChg>
        <pc:spChg chg="add mod">
          <ac:chgData name="Balasada, Rashmi (Associated)" userId="5e939168-0067-4e13-b342-29b218181cf3" providerId="ADAL" clId="{CC5088E0-5268-45E8-97AF-DD8FE933008D}" dt="2025-01-27T17:56:02.166" v="1935" actId="1076"/>
          <ac:spMkLst>
            <pc:docMk/>
            <pc:sldMk cId="1509981091" sldId="261"/>
            <ac:spMk id="18" creationId="{482A3FD1-8AC9-D48B-0B21-072D6DD8C30B}"/>
          </ac:spMkLst>
        </pc:spChg>
        <pc:spChg chg="add del">
          <ac:chgData name="Balasada, Rashmi (Associated)" userId="5e939168-0067-4e13-b342-29b218181cf3" providerId="ADAL" clId="{CC5088E0-5268-45E8-97AF-DD8FE933008D}" dt="2025-01-27T17:51:45.774" v="1902" actId="22"/>
          <ac:spMkLst>
            <pc:docMk/>
            <pc:sldMk cId="1509981091" sldId="261"/>
            <ac:spMk id="20" creationId="{C6A5B92D-2CBF-2B4C-1DBC-AA80C067B0DE}"/>
          </ac:spMkLst>
        </pc:spChg>
        <pc:grpChg chg="add mod">
          <ac:chgData name="Balasada, Rashmi (Associated)" userId="5e939168-0067-4e13-b342-29b218181cf3" providerId="ADAL" clId="{CC5088E0-5268-45E8-97AF-DD8FE933008D}" dt="2025-01-27T17:41:11.277" v="1689" actId="1076"/>
          <ac:grpSpMkLst>
            <pc:docMk/>
            <pc:sldMk cId="1509981091" sldId="261"/>
            <ac:grpSpMk id="2" creationId="{1F04B556-EEBF-859B-C420-A31C09F20BE7}"/>
          </ac:grpSpMkLst>
        </pc:grpChg>
        <pc:picChg chg="add mod">
          <ac:chgData name="Balasada, Rashmi (Associated)" userId="5e939168-0067-4e13-b342-29b218181cf3" providerId="ADAL" clId="{CC5088E0-5268-45E8-97AF-DD8FE933008D}" dt="2025-01-27T17:48:38.973" v="1772" actId="14100"/>
          <ac:picMkLst>
            <pc:docMk/>
            <pc:sldMk cId="1509981091" sldId="261"/>
            <ac:picMk id="11" creationId="{7FBC450A-E36C-62D7-FD1A-1170EB453151}"/>
          </ac:picMkLst>
        </pc:picChg>
        <pc:picChg chg="add del mod">
          <ac:chgData name="Balasada, Rashmi (Associated)" userId="5e939168-0067-4e13-b342-29b218181cf3" providerId="ADAL" clId="{CC5088E0-5268-45E8-97AF-DD8FE933008D}" dt="2025-01-27T17:46:45.733" v="1760" actId="478"/>
          <ac:picMkLst>
            <pc:docMk/>
            <pc:sldMk cId="1509981091" sldId="261"/>
            <ac:picMk id="12" creationId="{C351F5EF-B2A8-9177-34E1-73ACA81F5F7B}"/>
          </ac:picMkLst>
        </pc:picChg>
        <pc:picChg chg="add mod">
          <ac:chgData name="Balasada, Rashmi (Associated)" userId="5e939168-0067-4e13-b342-29b218181cf3" providerId="ADAL" clId="{CC5088E0-5268-45E8-97AF-DD8FE933008D}" dt="2025-01-27T17:48:55.147" v="1776" actId="1076"/>
          <ac:picMkLst>
            <pc:docMk/>
            <pc:sldMk cId="1509981091" sldId="261"/>
            <ac:picMk id="14" creationId="{6368001C-C8B7-F518-3236-C9495C0D4A57}"/>
          </ac:picMkLst>
        </pc:picChg>
        <pc:picChg chg="add mod">
          <ac:chgData name="Balasada, Rashmi (Associated)" userId="5e939168-0067-4e13-b342-29b218181cf3" providerId="ADAL" clId="{CC5088E0-5268-45E8-97AF-DD8FE933008D}" dt="2025-01-27T17:48:50.619" v="1775" actId="1076"/>
          <ac:picMkLst>
            <pc:docMk/>
            <pc:sldMk cId="1509981091" sldId="261"/>
            <ac:picMk id="16" creationId="{8BB772CA-2AD3-1DA8-1573-DBD2D6AB2CAD}"/>
          </ac:picMkLst>
        </pc:picChg>
        <pc:picChg chg="add mod ord">
          <ac:chgData name="Balasada, Rashmi (Associated)" userId="5e939168-0067-4e13-b342-29b218181cf3" providerId="ADAL" clId="{CC5088E0-5268-45E8-97AF-DD8FE933008D}" dt="2025-01-27T17:52:29.618" v="1913" actId="171"/>
          <ac:picMkLst>
            <pc:docMk/>
            <pc:sldMk cId="1509981091" sldId="261"/>
            <ac:picMk id="22" creationId="{9ECEC79D-BA39-72F9-84DF-1FB96B2AE4C6}"/>
          </ac:picMkLst>
        </pc:picChg>
        <pc:picChg chg="add mod ord">
          <ac:chgData name="Balasada, Rashmi (Associated)" userId="5e939168-0067-4e13-b342-29b218181cf3" providerId="ADAL" clId="{CC5088E0-5268-45E8-97AF-DD8FE933008D}" dt="2025-01-27T17:54:13.985" v="1922" actId="171"/>
          <ac:picMkLst>
            <pc:docMk/>
            <pc:sldMk cId="1509981091" sldId="261"/>
            <ac:picMk id="24" creationId="{B9992CCB-A044-6543-A218-1CDFBB9EFCE2}"/>
          </ac:picMkLst>
        </pc:picChg>
        <pc:picChg chg="add mod ord">
          <ac:chgData name="Balasada, Rashmi (Associated)" userId="5e939168-0067-4e13-b342-29b218181cf3" providerId="ADAL" clId="{CC5088E0-5268-45E8-97AF-DD8FE933008D}" dt="2025-01-27T17:57:44.497" v="1984" actId="170"/>
          <ac:picMkLst>
            <pc:docMk/>
            <pc:sldMk cId="1509981091" sldId="261"/>
            <ac:picMk id="26" creationId="{5225C2C1-7CE2-F3C8-65BD-63978CAA4223}"/>
          </ac:picMkLst>
        </pc:picChg>
        <pc:picChg chg="add del">
          <ac:chgData name="Balasada, Rashmi (Associated)" userId="5e939168-0067-4e13-b342-29b218181cf3" providerId="ADAL" clId="{CC5088E0-5268-45E8-97AF-DD8FE933008D}" dt="2025-01-27T17:55:01.996" v="1925" actId="22"/>
          <ac:picMkLst>
            <pc:docMk/>
            <pc:sldMk cId="1509981091" sldId="261"/>
            <ac:picMk id="28" creationId="{C299D915-FEDE-DE53-D72C-DF953A57D253}"/>
          </ac:picMkLst>
        </pc:picChg>
        <pc:picChg chg="add mod ord">
          <ac:chgData name="Balasada, Rashmi (Associated)" userId="5e939168-0067-4e13-b342-29b218181cf3" providerId="ADAL" clId="{CC5088E0-5268-45E8-97AF-DD8FE933008D}" dt="2025-01-27T17:57:44.497" v="1984" actId="170"/>
          <ac:picMkLst>
            <pc:docMk/>
            <pc:sldMk cId="1509981091" sldId="261"/>
            <ac:picMk id="30" creationId="{CE088B03-10D0-FCD8-13D0-06D8E2284321}"/>
          </ac:picMkLst>
        </pc:picChg>
        <pc:picChg chg="add mod ord">
          <ac:chgData name="Balasada, Rashmi (Associated)" userId="5e939168-0067-4e13-b342-29b218181cf3" providerId="ADAL" clId="{CC5088E0-5268-45E8-97AF-DD8FE933008D}" dt="2025-01-27T17:57:44.497" v="1984" actId="170"/>
          <ac:picMkLst>
            <pc:docMk/>
            <pc:sldMk cId="1509981091" sldId="261"/>
            <ac:picMk id="32" creationId="{48D428E9-77D5-DD09-DE6F-D9F59F5F2B52}"/>
          </ac:picMkLst>
        </pc:picChg>
        <pc:picChg chg="add mod ord">
          <ac:chgData name="Balasada, Rashmi (Associated)" userId="5e939168-0067-4e13-b342-29b218181cf3" providerId="ADAL" clId="{CC5088E0-5268-45E8-97AF-DD8FE933008D}" dt="2025-01-27T17:57:44.497" v="1984" actId="170"/>
          <ac:picMkLst>
            <pc:docMk/>
            <pc:sldMk cId="1509981091" sldId="261"/>
            <ac:picMk id="34" creationId="{5E37AC41-A8E4-8463-A82F-4165BA6C4E79}"/>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3008FA-61F2-FB64-1F79-2B6B963E361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8FC4F2C-9EA4-E30C-EF69-EF0E1469C13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50C242F-EAC9-4E0D-1A69-7C72A7FEB2F6}"/>
              </a:ext>
            </a:extLst>
          </p:cNvPr>
          <p:cNvSpPr>
            <a:spLocks noGrp="1"/>
          </p:cNvSpPr>
          <p:nvPr>
            <p:ph type="dt" sz="half" idx="10"/>
          </p:nvPr>
        </p:nvSpPr>
        <p:spPr/>
        <p:txBody>
          <a:bodyPr/>
          <a:lstStyle/>
          <a:p>
            <a:fld id="{80D1BB6B-E30B-449C-B2B8-9D4981E17BB2}" type="datetimeFigureOut">
              <a:rPr lang="en-US" smtClean="0"/>
              <a:t>1/27/2025</a:t>
            </a:fld>
            <a:endParaRPr lang="en-US"/>
          </a:p>
        </p:txBody>
      </p:sp>
      <p:sp>
        <p:nvSpPr>
          <p:cNvPr id="5" name="Footer Placeholder 4">
            <a:extLst>
              <a:ext uri="{FF2B5EF4-FFF2-40B4-BE49-F238E27FC236}">
                <a16:creationId xmlns:a16="http://schemas.microsoft.com/office/drawing/2014/main" id="{D68D5415-F7A1-2A19-BCCF-3B8BE402656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BFA524-FB9E-B4AB-1DC7-855E98C026C1}"/>
              </a:ext>
            </a:extLst>
          </p:cNvPr>
          <p:cNvSpPr>
            <a:spLocks noGrp="1"/>
          </p:cNvSpPr>
          <p:nvPr>
            <p:ph type="sldNum" sz="quarter" idx="12"/>
          </p:nvPr>
        </p:nvSpPr>
        <p:spPr/>
        <p:txBody>
          <a:bodyPr/>
          <a:lstStyle/>
          <a:p>
            <a:fld id="{C1B34267-E8B7-4113-A8FB-F7230D362263}" type="slidenum">
              <a:rPr lang="en-US" smtClean="0"/>
              <a:t>‹#›</a:t>
            </a:fld>
            <a:endParaRPr lang="en-US"/>
          </a:p>
        </p:txBody>
      </p:sp>
    </p:spTree>
    <p:extLst>
      <p:ext uri="{BB962C8B-B14F-4D97-AF65-F5344CB8AC3E}">
        <p14:creationId xmlns:p14="http://schemas.microsoft.com/office/powerpoint/2010/main" val="33937962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D25222-6B3D-A983-06E4-93DAE27776E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C504E7C-7D42-5F5E-3D3D-C63317755A8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817E437-3749-9118-9B2A-B495D0C0D002}"/>
              </a:ext>
            </a:extLst>
          </p:cNvPr>
          <p:cNvSpPr>
            <a:spLocks noGrp="1"/>
          </p:cNvSpPr>
          <p:nvPr>
            <p:ph type="dt" sz="half" idx="10"/>
          </p:nvPr>
        </p:nvSpPr>
        <p:spPr/>
        <p:txBody>
          <a:bodyPr/>
          <a:lstStyle/>
          <a:p>
            <a:fld id="{80D1BB6B-E30B-449C-B2B8-9D4981E17BB2}" type="datetimeFigureOut">
              <a:rPr lang="en-US" smtClean="0"/>
              <a:t>1/27/2025</a:t>
            </a:fld>
            <a:endParaRPr lang="en-US"/>
          </a:p>
        </p:txBody>
      </p:sp>
      <p:sp>
        <p:nvSpPr>
          <p:cNvPr id="5" name="Footer Placeholder 4">
            <a:extLst>
              <a:ext uri="{FF2B5EF4-FFF2-40B4-BE49-F238E27FC236}">
                <a16:creationId xmlns:a16="http://schemas.microsoft.com/office/drawing/2014/main" id="{3FCF8C46-D3FB-DA1D-A9EE-96E4EE9495B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3380169-C840-6514-3430-264BA3D68886}"/>
              </a:ext>
            </a:extLst>
          </p:cNvPr>
          <p:cNvSpPr>
            <a:spLocks noGrp="1"/>
          </p:cNvSpPr>
          <p:nvPr>
            <p:ph type="sldNum" sz="quarter" idx="12"/>
          </p:nvPr>
        </p:nvSpPr>
        <p:spPr/>
        <p:txBody>
          <a:bodyPr/>
          <a:lstStyle/>
          <a:p>
            <a:fld id="{C1B34267-E8B7-4113-A8FB-F7230D362263}" type="slidenum">
              <a:rPr lang="en-US" smtClean="0"/>
              <a:t>‹#›</a:t>
            </a:fld>
            <a:endParaRPr lang="en-US"/>
          </a:p>
        </p:txBody>
      </p:sp>
    </p:spTree>
    <p:extLst>
      <p:ext uri="{BB962C8B-B14F-4D97-AF65-F5344CB8AC3E}">
        <p14:creationId xmlns:p14="http://schemas.microsoft.com/office/powerpoint/2010/main" val="41582353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9AE1787-1D85-71DD-A4AC-EB2DF59850C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AC32EFA-3509-2770-524D-42587DF4D93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9EAC179-C444-3474-17DB-1CC7927486BA}"/>
              </a:ext>
            </a:extLst>
          </p:cNvPr>
          <p:cNvSpPr>
            <a:spLocks noGrp="1"/>
          </p:cNvSpPr>
          <p:nvPr>
            <p:ph type="dt" sz="half" idx="10"/>
          </p:nvPr>
        </p:nvSpPr>
        <p:spPr/>
        <p:txBody>
          <a:bodyPr/>
          <a:lstStyle/>
          <a:p>
            <a:fld id="{80D1BB6B-E30B-449C-B2B8-9D4981E17BB2}" type="datetimeFigureOut">
              <a:rPr lang="en-US" smtClean="0"/>
              <a:t>1/27/2025</a:t>
            </a:fld>
            <a:endParaRPr lang="en-US"/>
          </a:p>
        </p:txBody>
      </p:sp>
      <p:sp>
        <p:nvSpPr>
          <p:cNvPr id="5" name="Footer Placeholder 4">
            <a:extLst>
              <a:ext uri="{FF2B5EF4-FFF2-40B4-BE49-F238E27FC236}">
                <a16:creationId xmlns:a16="http://schemas.microsoft.com/office/drawing/2014/main" id="{0BEA7D99-7679-B054-5DF6-81BAA476507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9EE89BC-0E42-B9B1-D04D-2F765F6F9E3E}"/>
              </a:ext>
            </a:extLst>
          </p:cNvPr>
          <p:cNvSpPr>
            <a:spLocks noGrp="1"/>
          </p:cNvSpPr>
          <p:nvPr>
            <p:ph type="sldNum" sz="quarter" idx="12"/>
          </p:nvPr>
        </p:nvSpPr>
        <p:spPr/>
        <p:txBody>
          <a:bodyPr/>
          <a:lstStyle/>
          <a:p>
            <a:fld id="{C1B34267-E8B7-4113-A8FB-F7230D362263}" type="slidenum">
              <a:rPr lang="en-US" smtClean="0"/>
              <a:t>‹#›</a:t>
            </a:fld>
            <a:endParaRPr lang="en-US"/>
          </a:p>
        </p:txBody>
      </p:sp>
    </p:spTree>
    <p:extLst>
      <p:ext uri="{BB962C8B-B14F-4D97-AF65-F5344CB8AC3E}">
        <p14:creationId xmlns:p14="http://schemas.microsoft.com/office/powerpoint/2010/main" val="21865303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C2FBD2-738A-49B5-900D-B067B826FDA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4BE68B4-9C75-2169-96CB-7691B1EAB23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85BE95A-81D8-6CF7-D196-F81990BCFBD9}"/>
              </a:ext>
            </a:extLst>
          </p:cNvPr>
          <p:cNvSpPr>
            <a:spLocks noGrp="1"/>
          </p:cNvSpPr>
          <p:nvPr>
            <p:ph type="dt" sz="half" idx="10"/>
          </p:nvPr>
        </p:nvSpPr>
        <p:spPr/>
        <p:txBody>
          <a:bodyPr/>
          <a:lstStyle/>
          <a:p>
            <a:fld id="{80D1BB6B-E30B-449C-B2B8-9D4981E17BB2}" type="datetimeFigureOut">
              <a:rPr lang="en-US" smtClean="0"/>
              <a:t>1/27/2025</a:t>
            </a:fld>
            <a:endParaRPr lang="en-US"/>
          </a:p>
        </p:txBody>
      </p:sp>
      <p:sp>
        <p:nvSpPr>
          <p:cNvPr id="5" name="Footer Placeholder 4">
            <a:extLst>
              <a:ext uri="{FF2B5EF4-FFF2-40B4-BE49-F238E27FC236}">
                <a16:creationId xmlns:a16="http://schemas.microsoft.com/office/drawing/2014/main" id="{49D22034-7793-4FAA-0273-55B0124F800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348CD2A-49B2-75A9-3F63-D79ED2B51134}"/>
              </a:ext>
            </a:extLst>
          </p:cNvPr>
          <p:cNvSpPr>
            <a:spLocks noGrp="1"/>
          </p:cNvSpPr>
          <p:nvPr>
            <p:ph type="sldNum" sz="quarter" idx="12"/>
          </p:nvPr>
        </p:nvSpPr>
        <p:spPr/>
        <p:txBody>
          <a:bodyPr/>
          <a:lstStyle/>
          <a:p>
            <a:fld id="{C1B34267-E8B7-4113-A8FB-F7230D362263}" type="slidenum">
              <a:rPr lang="en-US" smtClean="0"/>
              <a:t>‹#›</a:t>
            </a:fld>
            <a:endParaRPr lang="en-US"/>
          </a:p>
        </p:txBody>
      </p:sp>
    </p:spTree>
    <p:extLst>
      <p:ext uri="{BB962C8B-B14F-4D97-AF65-F5344CB8AC3E}">
        <p14:creationId xmlns:p14="http://schemas.microsoft.com/office/powerpoint/2010/main" val="21470294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BBA1B9-AE53-91B1-B6EE-2022AD14F7F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DDEF62B-A08E-9C4D-018D-66E897F6039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E93E995-CA8D-AC22-A2FD-A04AF911B771}"/>
              </a:ext>
            </a:extLst>
          </p:cNvPr>
          <p:cNvSpPr>
            <a:spLocks noGrp="1"/>
          </p:cNvSpPr>
          <p:nvPr>
            <p:ph type="dt" sz="half" idx="10"/>
          </p:nvPr>
        </p:nvSpPr>
        <p:spPr/>
        <p:txBody>
          <a:bodyPr/>
          <a:lstStyle/>
          <a:p>
            <a:fld id="{80D1BB6B-E30B-449C-B2B8-9D4981E17BB2}" type="datetimeFigureOut">
              <a:rPr lang="en-US" smtClean="0"/>
              <a:t>1/27/2025</a:t>
            </a:fld>
            <a:endParaRPr lang="en-US"/>
          </a:p>
        </p:txBody>
      </p:sp>
      <p:sp>
        <p:nvSpPr>
          <p:cNvPr id="5" name="Footer Placeholder 4">
            <a:extLst>
              <a:ext uri="{FF2B5EF4-FFF2-40B4-BE49-F238E27FC236}">
                <a16:creationId xmlns:a16="http://schemas.microsoft.com/office/drawing/2014/main" id="{D21AF069-1158-8C61-E20D-5339DA1458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991F283-B677-E8CB-A687-2A4FF28D9EA8}"/>
              </a:ext>
            </a:extLst>
          </p:cNvPr>
          <p:cNvSpPr>
            <a:spLocks noGrp="1"/>
          </p:cNvSpPr>
          <p:nvPr>
            <p:ph type="sldNum" sz="quarter" idx="12"/>
          </p:nvPr>
        </p:nvSpPr>
        <p:spPr/>
        <p:txBody>
          <a:bodyPr/>
          <a:lstStyle/>
          <a:p>
            <a:fld id="{C1B34267-E8B7-4113-A8FB-F7230D362263}" type="slidenum">
              <a:rPr lang="en-US" smtClean="0"/>
              <a:t>‹#›</a:t>
            </a:fld>
            <a:endParaRPr lang="en-US"/>
          </a:p>
        </p:txBody>
      </p:sp>
    </p:spTree>
    <p:extLst>
      <p:ext uri="{BB962C8B-B14F-4D97-AF65-F5344CB8AC3E}">
        <p14:creationId xmlns:p14="http://schemas.microsoft.com/office/powerpoint/2010/main" val="32208531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13D4E-9B42-55A9-421C-28B19452426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80B7965-D9A4-1DD2-9F6C-72F2777FEC9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17F60E4-0873-8731-3ECF-85A96CBC6CA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EB1A9B7-D61C-1E73-E840-08FCFE795D16}"/>
              </a:ext>
            </a:extLst>
          </p:cNvPr>
          <p:cNvSpPr>
            <a:spLocks noGrp="1"/>
          </p:cNvSpPr>
          <p:nvPr>
            <p:ph type="dt" sz="half" idx="10"/>
          </p:nvPr>
        </p:nvSpPr>
        <p:spPr/>
        <p:txBody>
          <a:bodyPr/>
          <a:lstStyle/>
          <a:p>
            <a:fld id="{80D1BB6B-E30B-449C-B2B8-9D4981E17BB2}" type="datetimeFigureOut">
              <a:rPr lang="en-US" smtClean="0"/>
              <a:t>1/27/2025</a:t>
            </a:fld>
            <a:endParaRPr lang="en-US"/>
          </a:p>
        </p:txBody>
      </p:sp>
      <p:sp>
        <p:nvSpPr>
          <p:cNvPr id="6" name="Footer Placeholder 5">
            <a:extLst>
              <a:ext uri="{FF2B5EF4-FFF2-40B4-BE49-F238E27FC236}">
                <a16:creationId xmlns:a16="http://schemas.microsoft.com/office/drawing/2014/main" id="{9589D833-76A5-CDE0-A103-F2D706BA006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72BCFE9-AF6D-56BD-43D8-187D7BFF7C92}"/>
              </a:ext>
            </a:extLst>
          </p:cNvPr>
          <p:cNvSpPr>
            <a:spLocks noGrp="1"/>
          </p:cNvSpPr>
          <p:nvPr>
            <p:ph type="sldNum" sz="quarter" idx="12"/>
          </p:nvPr>
        </p:nvSpPr>
        <p:spPr/>
        <p:txBody>
          <a:bodyPr/>
          <a:lstStyle/>
          <a:p>
            <a:fld id="{C1B34267-E8B7-4113-A8FB-F7230D362263}" type="slidenum">
              <a:rPr lang="en-US" smtClean="0"/>
              <a:t>‹#›</a:t>
            </a:fld>
            <a:endParaRPr lang="en-US"/>
          </a:p>
        </p:txBody>
      </p:sp>
    </p:spTree>
    <p:extLst>
      <p:ext uri="{BB962C8B-B14F-4D97-AF65-F5344CB8AC3E}">
        <p14:creationId xmlns:p14="http://schemas.microsoft.com/office/powerpoint/2010/main" val="14240710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58A87D-C066-BF65-5DA6-743AB96C761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00513C4-2D9E-6988-42B8-0451D6CB0D0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4F4F34B-D3EA-525B-7607-ED76480FBB7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D875930-C50C-6E16-240E-EBBD394B629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7C87FA7-A783-324A-0A84-BBA3EC4A3A9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D1F9ACD-5F19-C945-B012-40EB9FE08E91}"/>
              </a:ext>
            </a:extLst>
          </p:cNvPr>
          <p:cNvSpPr>
            <a:spLocks noGrp="1"/>
          </p:cNvSpPr>
          <p:nvPr>
            <p:ph type="dt" sz="half" idx="10"/>
          </p:nvPr>
        </p:nvSpPr>
        <p:spPr/>
        <p:txBody>
          <a:bodyPr/>
          <a:lstStyle/>
          <a:p>
            <a:fld id="{80D1BB6B-E30B-449C-B2B8-9D4981E17BB2}" type="datetimeFigureOut">
              <a:rPr lang="en-US" smtClean="0"/>
              <a:t>1/27/2025</a:t>
            </a:fld>
            <a:endParaRPr lang="en-US"/>
          </a:p>
        </p:txBody>
      </p:sp>
      <p:sp>
        <p:nvSpPr>
          <p:cNvPr id="8" name="Footer Placeholder 7">
            <a:extLst>
              <a:ext uri="{FF2B5EF4-FFF2-40B4-BE49-F238E27FC236}">
                <a16:creationId xmlns:a16="http://schemas.microsoft.com/office/drawing/2014/main" id="{747C8C4D-C4AD-69D5-2C10-C553F3BB605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80226FE-50BE-A190-541B-EA8874921A70}"/>
              </a:ext>
            </a:extLst>
          </p:cNvPr>
          <p:cNvSpPr>
            <a:spLocks noGrp="1"/>
          </p:cNvSpPr>
          <p:nvPr>
            <p:ph type="sldNum" sz="quarter" idx="12"/>
          </p:nvPr>
        </p:nvSpPr>
        <p:spPr/>
        <p:txBody>
          <a:bodyPr/>
          <a:lstStyle/>
          <a:p>
            <a:fld id="{C1B34267-E8B7-4113-A8FB-F7230D362263}" type="slidenum">
              <a:rPr lang="en-US" smtClean="0"/>
              <a:t>‹#›</a:t>
            </a:fld>
            <a:endParaRPr lang="en-US"/>
          </a:p>
        </p:txBody>
      </p:sp>
    </p:spTree>
    <p:extLst>
      <p:ext uri="{BB962C8B-B14F-4D97-AF65-F5344CB8AC3E}">
        <p14:creationId xmlns:p14="http://schemas.microsoft.com/office/powerpoint/2010/main" val="6817192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98C2DB-F7F7-2178-F0F9-72BF06379F4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6259A2D-7F66-6A0F-A4F9-EDA14A52935E}"/>
              </a:ext>
            </a:extLst>
          </p:cNvPr>
          <p:cNvSpPr>
            <a:spLocks noGrp="1"/>
          </p:cNvSpPr>
          <p:nvPr>
            <p:ph type="dt" sz="half" idx="10"/>
          </p:nvPr>
        </p:nvSpPr>
        <p:spPr/>
        <p:txBody>
          <a:bodyPr/>
          <a:lstStyle/>
          <a:p>
            <a:fld id="{80D1BB6B-E30B-449C-B2B8-9D4981E17BB2}" type="datetimeFigureOut">
              <a:rPr lang="en-US" smtClean="0"/>
              <a:t>1/27/2025</a:t>
            </a:fld>
            <a:endParaRPr lang="en-US"/>
          </a:p>
        </p:txBody>
      </p:sp>
      <p:sp>
        <p:nvSpPr>
          <p:cNvPr id="4" name="Footer Placeholder 3">
            <a:extLst>
              <a:ext uri="{FF2B5EF4-FFF2-40B4-BE49-F238E27FC236}">
                <a16:creationId xmlns:a16="http://schemas.microsoft.com/office/drawing/2014/main" id="{E6C091D4-81D1-2F1F-9E49-2A540DB0184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E56453F-19EF-47F3-B89A-374D0DEE9388}"/>
              </a:ext>
            </a:extLst>
          </p:cNvPr>
          <p:cNvSpPr>
            <a:spLocks noGrp="1"/>
          </p:cNvSpPr>
          <p:nvPr>
            <p:ph type="sldNum" sz="quarter" idx="12"/>
          </p:nvPr>
        </p:nvSpPr>
        <p:spPr/>
        <p:txBody>
          <a:bodyPr/>
          <a:lstStyle/>
          <a:p>
            <a:fld id="{C1B34267-E8B7-4113-A8FB-F7230D362263}" type="slidenum">
              <a:rPr lang="en-US" smtClean="0"/>
              <a:t>‹#›</a:t>
            </a:fld>
            <a:endParaRPr lang="en-US"/>
          </a:p>
        </p:txBody>
      </p:sp>
    </p:spTree>
    <p:extLst>
      <p:ext uri="{BB962C8B-B14F-4D97-AF65-F5344CB8AC3E}">
        <p14:creationId xmlns:p14="http://schemas.microsoft.com/office/powerpoint/2010/main" val="20452967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0CA0111-41C4-1727-88B6-DB3B1DACE441}"/>
              </a:ext>
            </a:extLst>
          </p:cNvPr>
          <p:cNvSpPr>
            <a:spLocks noGrp="1"/>
          </p:cNvSpPr>
          <p:nvPr>
            <p:ph type="dt" sz="half" idx="10"/>
          </p:nvPr>
        </p:nvSpPr>
        <p:spPr/>
        <p:txBody>
          <a:bodyPr/>
          <a:lstStyle/>
          <a:p>
            <a:fld id="{80D1BB6B-E30B-449C-B2B8-9D4981E17BB2}" type="datetimeFigureOut">
              <a:rPr lang="en-US" smtClean="0"/>
              <a:t>1/27/2025</a:t>
            </a:fld>
            <a:endParaRPr lang="en-US"/>
          </a:p>
        </p:txBody>
      </p:sp>
      <p:sp>
        <p:nvSpPr>
          <p:cNvPr id="3" name="Footer Placeholder 2">
            <a:extLst>
              <a:ext uri="{FF2B5EF4-FFF2-40B4-BE49-F238E27FC236}">
                <a16:creationId xmlns:a16="http://schemas.microsoft.com/office/drawing/2014/main" id="{AA8B32C7-5270-03C0-C584-1BDE54433C2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7A335FF-7006-3D39-681E-CF45155A44F5}"/>
              </a:ext>
            </a:extLst>
          </p:cNvPr>
          <p:cNvSpPr>
            <a:spLocks noGrp="1"/>
          </p:cNvSpPr>
          <p:nvPr>
            <p:ph type="sldNum" sz="quarter" idx="12"/>
          </p:nvPr>
        </p:nvSpPr>
        <p:spPr/>
        <p:txBody>
          <a:bodyPr/>
          <a:lstStyle/>
          <a:p>
            <a:fld id="{C1B34267-E8B7-4113-A8FB-F7230D362263}" type="slidenum">
              <a:rPr lang="en-US" smtClean="0"/>
              <a:t>‹#›</a:t>
            </a:fld>
            <a:endParaRPr lang="en-US"/>
          </a:p>
        </p:txBody>
      </p:sp>
    </p:spTree>
    <p:extLst>
      <p:ext uri="{BB962C8B-B14F-4D97-AF65-F5344CB8AC3E}">
        <p14:creationId xmlns:p14="http://schemas.microsoft.com/office/powerpoint/2010/main" val="37107279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66BFE-F026-3568-FC21-92E818818D3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7AFF4C0-2071-685E-2D32-0DF8D1700A2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77BEB79-84C2-C1E9-5F67-A4786FFB800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FB08843-DB2A-BF2C-F18C-D72D52EA9285}"/>
              </a:ext>
            </a:extLst>
          </p:cNvPr>
          <p:cNvSpPr>
            <a:spLocks noGrp="1"/>
          </p:cNvSpPr>
          <p:nvPr>
            <p:ph type="dt" sz="half" idx="10"/>
          </p:nvPr>
        </p:nvSpPr>
        <p:spPr/>
        <p:txBody>
          <a:bodyPr/>
          <a:lstStyle/>
          <a:p>
            <a:fld id="{80D1BB6B-E30B-449C-B2B8-9D4981E17BB2}" type="datetimeFigureOut">
              <a:rPr lang="en-US" smtClean="0"/>
              <a:t>1/27/2025</a:t>
            </a:fld>
            <a:endParaRPr lang="en-US"/>
          </a:p>
        </p:txBody>
      </p:sp>
      <p:sp>
        <p:nvSpPr>
          <p:cNvPr id="6" name="Footer Placeholder 5">
            <a:extLst>
              <a:ext uri="{FF2B5EF4-FFF2-40B4-BE49-F238E27FC236}">
                <a16:creationId xmlns:a16="http://schemas.microsoft.com/office/drawing/2014/main" id="{4D565789-A357-301F-A3A0-F1BEC7350C5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BEB9983-398D-D53E-6004-5704373DD90E}"/>
              </a:ext>
            </a:extLst>
          </p:cNvPr>
          <p:cNvSpPr>
            <a:spLocks noGrp="1"/>
          </p:cNvSpPr>
          <p:nvPr>
            <p:ph type="sldNum" sz="quarter" idx="12"/>
          </p:nvPr>
        </p:nvSpPr>
        <p:spPr/>
        <p:txBody>
          <a:bodyPr/>
          <a:lstStyle/>
          <a:p>
            <a:fld id="{C1B34267-E8B7-4113-A8FB-F7230D362263}" type="slidenum">
              <a:rPr lang="en-US" smtClean="0"/>
              <a:t>‹#›</a:t>
            </a:fld>
            <a:endParaRPr lang="en-US"/>
          </a:p>
        </p:txBody>
      </p:sp>
    </p:spTree>
    <p:extLst>
      <p:ext uri="{BB962C8B-B14F-4D97-AF65-F5344CB8AC3E}">
        <p14:creationId xmlns:p14="http://schemas.microsoft.com/office/powerpoint/2010/main" val="26267659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5371F8-83DB-B190-89CB-DAAE1F34385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AB5327F-A287-CF6E-5E7E-171A3BAE873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FD6D0A4-0067-C1B1-AB52-80637E91DE1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59FC8E9-6841-18BC-A8BC-CAC96DC7EE0C}"/>
              </a:ext>
            </a:extLst>
          </p:cNvPr>
          <p:cNvSpPr>
            <a:spLocks noGrp="1"/>
          </p:cNvSpPr>
          <p:nvPr>
            <p:ph type="dt" sz="half" idx="10"/>
          </p:nvPr>
        </p:nvSpPr>
        <p:spPr/>
        <p:txBody>
          <a:bodyPr/>
          <a:lstStyle/>
          <a:p>
            <a:fld id="{80D1BB6B-E30B-449C-B2B8-9D4981E17BB2}" type="datetimeFigureOut">
              <a:rPr lang="en-US" smtClean="0"/>
              <a:t>1/27/2025</a:t>
            </a:fld>
            <a:endParaRPr lang="en-US"/>
          </a:p>
        </p:txBody>
      </p:sp>
      <p:sp>
        <p:nvSpPr>
          <p:cNvPr id="6" name="Footer Placeholder 5">
            <a:extLst>
              <a:ext uri="{FF2B5EF4-FFF2-40B4-BE49-F238E27FC236}">
                <a16:creationId xmlns:a16="http://schemas.microsoft.com/office/drawing/2014/main" id="{32141448-AA32-77E2-3CA4-D9E313D1746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4944807-B3BA-1B8F-2A74-E0EB8DC9A54F}"/>
              </a:ext>
            </a:extLst>
          </p:cNvPr>
          <p:cNvSpPr>
            <a:spLocks noGrp="1"/>
          </p:cNvSpPr>
          <p:nvPr>
            <p:ph type="sldNum" sz="quarter" idx="12"/>
          </p:nvPr>
        </p:nvSpPr>
        <p:spPr/>
        <p:txBody>
          <a:bodyPr/>
          <a:lstStyle/>
          <a:p>
            <a:fld id="{C1B34267-E8B7-4113-A8FB-F7230D362263}" type="slidenum">
              <a:rPr lang="en-US" smtClean="0"/>
              <a:t>‹#›</a:t>
            </a:fld>
            <a:endParaRPr lang="en-US"/>
          </a:p>
        </p:txBody>
      </p:sp>
    </p:spTree>
    <p:extLst>
      <p:ext uri="{BB962C8B-B14F-4D97-AF65-F5344CB8AC3E}">
        <p14:creationId xmlns:p14="http://schemas.microsoft.com/office/powerpoint/2010/main" val="21167036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33C32FB-9FF5-4C44-4939-308F8F37152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5095F59-574E-3945-B03B-5236540F83C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52B62FE-5F69-66D7-B437-4C487BCB6C8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0D1BB6B-E30B-449C-B2B8-9D4981E17BB2}" type="datetimeFigureOut">
              <a:rPr lang="en-US" smtClean="0"/>
              <a:t>1/27/2025</a:t>
            </a:fld>
            <a:endParaRPr lang="en-US"/>
          </a:p>
        </p:txBody>
      </p:sp>
      <p:sp>
        <p:nvSpPr>
          <p:cNvPr id="5" name="Footer Placeholder 4">
            <a:extLst>
              <a:ext uri="{FF2B5EF4-FFF2-40B4-BE49-F238E27FC236}">
                <a16:creationId xmlns:a16="http://schemas.microsoft.com/office/drawing/2014/main" id="{9D46A947-B762-FE9A-6892-9C92EF01E10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D15522C-693D-38B8-B92D-15263D26FE2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B34267-E8B7-4113-A8FB-F7230D362263}" type="slidenum">
              <a:rPr lang="en-US" smtClean="0"/>
              <a:t>‹#›</a:t>
            </a:fld>
            <a:endParaRPr lang="en-US"/>
          </a:p>
        </p:txBody>
      </p:sp>
    </p:spTree>
    <p:extLst>
      <p:ext uri="{BB962C8B-B14F-4D97-AF65-F5344CB8AC3E}">
        <p14:creationId xmlns:p14="http://schemas.microsoft.com/office/powerpoint/2010/main" val="224540480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1.jp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8" Type="http://schemas.openxmlformats.org/officeDocument/2006/relationships/image" Target="../media/image14.jpeg"/><Relationship Id="rId3" Type="http://schemas.openxmlformats.org/officeDocument/2006/relationships/image" Target="../media/image9.png"/><Relationship Id="rId7" Type="http://schemas.openxmlformats.org/officeDocument/2006/relationships/image" Target="../media/image13.jpg"/><Relationship Id="rId2" Type="http://schemas.openxmlformats.org/officeDocument/2006/relationships/image" Target="../media/image1.jpg"/><Relationship Id="rId1" Type="http://schemas.openxmlformats.org/officeDocument/2006/relationships/slideLayout" Target="../slideLayouts/slideLayout7.xml"/><Relationship Id="rId6" Type="http://schemas.openxmlformats.org/officeDocument/2006/relationships/image" Target="../media/image12.png"/><Relationship Id="rId11" Type="http://schemas.openxmlformats.org/officeDocument/2006/relationships/image" Target="../media/image17.jpeg"/><Relationship Id="rId5" Type="http://schemas.openxmlformats.org/officeDocument/2006/relationships/image" Target="../media/image11.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png"/></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jp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6.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1.jpg"/><Relationship Id="rId1" Type="http://schemas.openxmlformats.org/officeDocument/2006/relationships/slideLayout" Target="../slideLayouts/slideLayout7.xml"/><Relationship Id="rId6" Type="http://schemas.openxmlformats.org/officeDocument/2006/relationships/image" Target="../media/image25.svg"/><Relationship Id="rId5" Type="http://schemas.openxmlformats.org/officeDocument/2006/relationships/image" Target="../media/image24.png"/><Relationship Id="rId10" Type="http://schemas.openxmlformats.org/officeDocument/2006/relationships/image" Target="../media/image29.svg"/><Relationship Id="rId4" Type="http://schemas.openxmlformats.org/officeDocument/2006/relationships/image" Target="../media/image23.svg"/><Relationship Id="rId9"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3B524C3D-46A1-F234-1CA4-DC478FA44FD2}"/>
              </a:ext>
            </a:extLst>
          </p:cNvPr>
          <p:cNvSpPr/>
          <p:nvPr/>
        </p:nvSpPr>
        <p:spPr>
          <a:xfrm>
            <a:off x="7620000" y="1435100"/>
            <a:ext cx="4572000" cy="3987800"/>
          </a:xfrm>
          <a:prstGeom prst="rect">
            <a:avLst/>
          </a:prstGeom>
          <a:noFill/>
          <a:ln>
            <a:solidFill>
              <a:srgbClr val="7030A0">
                <a:alpha val="57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636B80EB-14F6-5CBB-3D42-16B0899C81CB}"/>
              </a:ext>
            </a:extLst>
          </p:cNvPr>
          <p:cNvSpPr/>
          <p:nvPr/>
        </p:nvSpPr>
        <p:spPr>
          <a:xfrm>
            <a:off x="660400" y="1663700"/>
            <a:ext cx="9728200" cy="3530600"/>
          </a:xfrm>
          <a:prstGeom prst="rect">
            <a:avLst/>
          </a:prstGeom>
          <a:noFill/>
          <a:ln>
            <a:solidFill>
              <a:srgbClr val="7030A0">
                <a:alpha val="57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5AB9166-F2E2-6614-1AEE-DB6EB00676E8}"/>
              </a:ext>
            </a:extLst>
          </p:cNvPr>
          <p:cNvSpPr/>
          <p:nvPr/>
        </p:nvSpPr>
        <p:spPr>
          <a:xfrm>
            <a:off x="0" y="1943100"/>
            <a:ext cx="12192000" cy="2971800"/>
          </a:xfrm>
          <a:prstGeom prst="rect">
            <a:avLst/>
          </a:prstGeom>
          <a:blipFill dpi="0" rotWithShape="1">
            <a:blip r:embed="rId2">
              <a:extLst>
                <a:ext uri="{28A0092B-C50C-407E-A947-70E740481C1C}">
                  <a14:useLocalDpi xmlns:a14="http://schemas.microsoft.com/office/drawing/2010/main" val="0"/>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4FDE8C7-4271-B42F-CD64-76306A97D221}"/>
              </a:ext>
            </a:extLst>
          </p:cNvPr>
          <p:cNvSpPr/>
          <p:nvPr/>
        </p:nvSpPr>
        <p:spPr>
          <a:xfrm>
            <a:off x="1066800" y="914400"/>
            <a:ext cx="4572000" cy="5029200"/>
          </a:xfrm>
          <a:prstGeom prst="rect">
            <a:avLst/>
          </a:prstGeom>
          <a:blipFill dpi="0" rotWithShape="1">
            <a:blip r:embed="rId2">
              <a:extLst>
                <a:ext uri="{28A0092B-C50C-407E-A947-70E740481C1C}">
                  <a14:useLocalDpi xmlns:a14="http://schemas.microsoft.com/office/drawing/2010/main" val="0"/>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26" name="Picture 2" descr="Free Luxurious wedding reception with floral centerpieces, elegant table settings in a beautifully decorated venue. Stock Photo">
            <a:extLst>
              <a:ext uri="{FF2B5EF4-FFF2-40B4-BE49-F238E27FC236}">
                <a16:creationId xmlns:a16="http://schemas.microsoft.com/office/drawing/2014/main" id="{EEA89CF7-74AD-5D58-6D23-D669E4F2FA9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667"/>
          <a:stretch/>
        </p:blipFill>
        <p:spPr bwMode="auto">
          <a:xfrm>
            <a:off x="1295400" y="1143000"/>
            <a:ext cx="4141256" cy="4572000"/>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72FF8974-1BD0-DC51-E66E-6ED9117B6C4E}"/>
              </a:ext>
            </a:extLst>
          </p:cNvPr>
          <p:cNvSpPr txBox="1"/>
          <p:nvPr/>
        </p:nvSpPr>
        <p:spPr>
          <a:xfrm>
            <a:off x="4584701" y="2371483"/>
            <a:ext cx="7442200" cy="1569660"/>
          </a:xfrm>
          <a:prstGeom prst="rect">
            <a:avLst/>
          </a:prstGeom>
          <a:noFill/>
        </p:spPr>
        <p:txBody>
          <a:bodyPr wrap="square" rtlCol="0">
            <a:spAutoFit/>
          </a:bodyPr>
          <a:lstStyle/>
          <a:p>
            <a:pPr algn="r"/>
            <a:r>
              <a:rPr lang="en-US" sz="4800" dirty="0">
                <a:solidFill>
                  <a:schemeClr val="bg1"/>
                </a:solidFill>
                <a:latin typeface="ADLaM Display" panose="020F0502020204030204" pitchFamily="2" charset="0"/>
                <a:ea typeface="ADLaM Display" panose="020F0502020204030204" pitchFamily="2" charset="0"/>
                <a:cs typeface="ADLaM Display" panose="020F0502020204030204" pitchFamily="2" charset="0"/>
              </a:rPr>
              <a:t>Restaurants Performance Review</a:t>
            </a:r>
          </a:p>
        </p:txBody>
      </p:sp>
      <p:sp>
        <p:nvSpPr>
          <p:cNvPr id="20" name="TextBox 19">
            <a:extLst>
              <a:ext uri="{FF2B5EF4-FFF2-40B4-BE49-F238E27FC236}">
                <a16:creationId xmlns:a16="http://schemas.microsoft.com/office/drawing/2014/main" id="{A5BFF58F-A067-7DA6-8DA2-648BE63E3AFA}"/>
              </a:ext>
            </a:extLst>
          </p:cNvPr>
          <p:cNvSpPr txBox="1"/>
          <p:nvPr/>
        </p:nvSpPr>
        <p:spPr>
          <a:xfrm>
            <a:off x="4572001" y="3976764"/>
            <a:ext cx="7442200" cy="400110"/>
          </a:xfrm>
          <a:prstGeom prst="rect">
            <a:avLst/>
          </a:prstGeom>
          <a:noFill/>
        </p:spPr>
        <p:txBody>
          <a:bodyPr wrap="square" rtlCol="0">
            <a:spAutoFit/>
          </a:bodyPr>
          <a:lstStyle/>
          <a:p>
            <a:pPr algn="r"/>
            <a:r>
              <a:rPr lang="en-US" sz="2000" b="1" dirty="0">
                <a:solidFill>
                  <a:schemeClr val="bg1"/>
                </a:solidFill>
                <a:latin typeface="+mj-lt"/>
                <a:ea typeface="ADLaM Display" panose="020F0502020204030204" pitchFamily="2" charset="0"/>
                <a:cs typeface="ADLaM Display" panose="020F0502020204030204" pitchFamily="2" charset="0"/>
              </a:rPr>
              <a:t>Insights and Opportunities</a:t>
            </a:r>
          </a:p>
        </p:txBody>
      </p:sp>
      <p:cxnSp>
        <p:nvCxnSpPr>
          <p:cNvPr id="22" name="Straight Connector 21">
            <a:extLst>
              <a:ext uri="{FF2B5EF4-FFF2-40B4-BE49-F238E27FC236}">
                <a16:creationId xmlns:a16="http://schemas.microsoft.com/office/drawing/2014/main" id="{901B261F-789D-BE42-DC38-1177A27D4701}"/>
              </a:ext>
            </a:extLst>
          </p:cNvPr>
          <p:cNvCxnSpPr/>
          <p:nvPr/>
        </p:nvCxnSpPr>
        <p:spPr>
          <a:xfrm>
            <a:off x="6362701" y="3941143"/>
            <a:ext cx="56642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6C772878-6B21-88E5-F011-1F73D5AD56A0}"/>
              </a:ext>
            </a:extLst>
          </p:cNvPr>
          <p:cNvSpPr txBox="1"/>
          <p:nvPr/>
        </p:nvSpPr>
        <p:spPr>
          <a:xfrm>
            <a:off x="4483101" y="5378867"/>
            <a:ext cx="7442200" cy="707886"/>
          </a:xfrm>
          <a:prstGeom prst="rect">
            <a:avLst/>
          </a:prstGeom>
          <a:noFill/>
        </p:spPr>
        <p:txBody>
          <a:bodyPr wrap="square" rtlCol="0">
            <a:spAutoFit/>
          </a:bodyPr>
          <a:lstStyle/>
          <a:p>
            <a:pPr algn="r"/>
            <a:r>
              <a:rPr lang="en-US" sz="2000" dirty="0">
                <a:solidFill>
                  <a:srgbClr val="7030A0"/>
                </a:solidFill>
                <a:latin typeface="+mj-lt"/>
                <a:ea typeface="ADLaM Display" panose="020F0502020204030204" pitchFamily="2" charset="0"/>
                <a:cs typeface="ADLaM Display" panose="020F0502020204030204" pitchFamily="2" charset="0"/>
              </a:rPr>
              <a:t>Prepared By </a:t>
            </a:r>
            <a:br>
              <a:rPr lang="en-US" sz="2000" dirty="0">
                <a:solidFill>
                  <a:srgbClr val="7030A0"/>
                </a:solidFill>
                <a:latin typeface="+mj-lt"/>
                <a:ea typeface="ADLaM Display" panose="020F0502020204030204" pitchFamily="2" charset="0"/>
                <a:cs typeface="ADLaM Display" panose="020F0502020204030204" pitchFamily="2" charset="0"/>
              </a:rPr>
            </a:br>
            <a:r>
              <a:rPr lang="en-US" sz="2000" dirty="0">
                <a:solidFill>
                  <a:srgbClr val="7030A0"/>
                </a:solidFill>
                <a:latin typeface="+mj-lt"/>
                <a:ea typeface="ADLaM Display" panose="020F0502020204030204" pitchFamily="2" charset="0"/>
                <a:cs typeface="ADLaM Display" panose="020F0502020204030204" pitchFamily="2" charset="0"/>
              </a:rPr>
              <a:t>Rashmi Balasada</a:t>
            </a:r>
          </a:p>
        </p:txBody>
      </p:sp>
      <p:sp>
        <p:nvSpPr>
          <p:cNvPr id="24" name="TextBox 23">
            <a:extLst>
              <a:ext uri="{FF2B5EF4-FFF2-40B4-BE49-F238E27FC236}">
                <a16:creationId xmlns:a16="http://schemas.microsoft.com/office/drawing/2014/main" id="{D22DB81C-2766-3119-089C-FE11B2FECDA8}"/>
              </a:ext>
            </a:extLst>
          </p:cNvPr>
          <p:cNvSpPr txBox="1"/>
          <p:nvPr/>
        </p:nvSpPr>
        <p:spPr>
          <a:xfrm>
            <a:off x="4483101" y="6086753"/>
            <a:ext cx="7442200" cy="307777"/>
          </a:xfrm>
          <a:prstGeom prst="rect">
            <a:avLst/>
          </a:prstGeom>
          <a:noFill/>
        </p:spPr>
        <p:txBody>
          <a:bodyPr wrap="square" rtlCol="0">
            <a:spAutoFit/>
          </a:bodyPr>
          <a:lstStyle/>
          <a:p>
            <a:pPr algn="r"/>
            <a:r>
              <a:rPr lang="en-US" sz="1400" dirty="0">
                <a:solidFill>
                  <a:srgbClr val="7030A0"/>
                </a:solidFill>
                <a:latin typeface="+mj-lt"/>
                <a:ea typeface="ADLaM Display" panose="020F0502020204030204" pitchFamily="2" charset="0"/>
                <a:cs typeface="ADLaM Display" panose="020F0502020204030204" pitchFamily="2" charset="0"/>
              </a:rPr>
              <a:t>26</a:t>
            </a:r>
            <a:r>
              <a:rPr lang="en-US" sz="1400" baseline="30000" dirty="0">
                <a:solidFill>
                  <a:srgbClr val="7030A0"/>
                </a:solidFill>
                <a:latin typeface="+mj-lt"/>
                <a:ea typeface="ADLaM Display" panose="020F0502020204030204" pitchFamily="2" charset="0"/>
                <a:cs typeface="ADLaM Display" panose="020F0502020204030204" pitchFamily="2" charset="0"/>
              </a:rPr>
              <a:t>th</a:t>
            </a:r>
            <a:r>
              <a:rPr lang="en-US" sz="1400" dirty="0">
                <a:solidFill>
                  <a:srgbClr val="7030A0"/>
                </a:solidFill>
                <a:latin typeface="+mj-lt"/>
                <a:ea typeface="ADLaM Display" panose="020F0502020204030204" pitchFamily="2" charset="0"/>
                <a:cs typeface="ADLaM Display" panose="020F0502020204030204" pitchFamily="2" charset="0"/>
              </a:rPr>
              <a:t> Jan ‘2025</a:t>
            </a:r>
          </a:p>
        </p:txBody>
      </p:sp>
      <p:sp>
        <p:nvSpPr>
          <p:cNvPr id="26" name="TextBox 25">
            <a:extLst>
              <a:ext uri="{FF2B5EF4-FFF2-40B4-BE49-F238E27FC236}">
                <a16:creationId xmlns:a16="http://schemas.microsoft.com/office/drawing/2014/main" id="{3A84A78E-EEFE-DF27-0563-CE7E28FB88E3}"/>
              </a:ext>
            </a:extLst>
          </p:cNvPr>
          <p:cNvSpPr txBox="1"/>
          <p:nvPr/>
        </p:nvSpPr>
        <p:spPr>
          <a:xfrm>
            <a:off x="177800" y="6337956"/>
            <a:ext cx="7442200" cy="246221"/>
          </a:xfrm>
          <a:prstGeom prst="rect">
            <a:avLst/>
          </a:prstGeom>
          <a:noFill/>
        </p:spPr>
        <p:txBody>
          <a:bodyPr wrap="square" rtlCol="0">
            <a:spAutoFit/>
          </a:bodyPr>
          <a:lstStyle/>
          <a:p>
            <a:r>
              <a:rPr lang="en-US" sz="1000" dirty="0">
                <a:solidFill>
                  <a:srgbClr val="7030A0"/>
                </a:solidFill>
                <a:latin typeface="+mj-lt"/>
                <a:ea typeface="ADLaM Display" panose="020F0502020204030204" pitchFamily="2" charset="0"/>
                <a:cs typeface="ADLaM Display" panose="020F0502020204030204" pitchFamily="2" charset="0"/>
              </a:rPr>
              <a:t>Data As on Jan’ 2020 to Dec’ 2024</a:t>
            </a:r>
          </a:p>
        </p:txBody>
      </p:sp>
      <p:cxnSp>
        <p:nvCxnSpPr>
          <p:cNvPr id="27" name="Straight Connector 26">
            <a:extLst>
              <a:ext uri="{FF2B5EF4-FFF2-40B4-BE49-F238E27FC236}">
                <a16:creationId xmlns:a16="http://schemas.microsoft.com/office/drawing/2014/main" id="{A145EA19-9555-FDE4-CC19-639759CCDBED}"/>
              </a:ext>
            </a:extLst>
          </p:cNvPr>
          <p:cNvCxnSpPr>
            <a:cxnSpLocks/>
          </p:cNvCxnSpPr>
          <p:nvPr/>
        </p:nvCxnSpPr>
        <p:spPr>
          <a:xfrm flipV="1">
            <a:off x="9906000" y="6065496"/>
            <a:ext cx="2120901" cy="21257"/>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6092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aphic 10" descr="Empty hexagon sign">
            <a:extLst>
              <a:ext uri="{FF2B5EF4-FFF2-40B4-BE49-F238E27FC236}">
                <a16:creationId xmlns:a16="http://schemas.microsoft.com/office/drawing/2014/main" id="{DED56356-FBE5-B2C2-B7B9-6DEA0544C8A1}"/>
              </a:ext>
            </a:extLst>
          </p:cNvPr>
          <p:cNvGrpSpPr/>
          <p:nvPr/>
        </p:nvGrpSpPr>
        <p:grpSpPr>
          <a:xfrm rot="5400000">
            <a:off x="2790170" y="3240345"/>
            <a:ext cx="2286000" cy="2286000"/>
            <a:chOff x="1520027" y="1948363"/>
            <a:chExt cx="2480493" cy="2266134"/>
          </a:xfrm>
          <a:blipFill dpi="0" rotWithShape="1">
            <a:blip r:embed="rId2">
              <a:extLst>
                <a:ext uri="{28A0092B-C50C-407E-A947-70E740481C1C}">
                  <a14:useLocalDpi xmlns:a14="http://schemas.microsoft.com/office/drawing/2010/main" val="0"/>
                </a:ext>
              </a:extLst>
            </a:blip>
            <a:srcRect/>
            <a:stretch>
              <a:fillRect/>
            </a:stretch>
          </a:blipFill>
        </p:grpSpPr>
        <p:sp>
          <p:nvSpPr>
            <p:cNvPr id="18" name="Freeform: Shape 17">
              <a:extLst>
                <a:ext uri="{FF2B5EF4-FFF2-40B4-BE49-F238E27FC236}">
                  <a16:creationId xmlns:a16="http://schemas.microsoft.com/office/drawing/2014/main" id="{C6A1DFF9-0945-A1AA-6904-27896E6B478D}"/>
                </a:ext>
              </a:extLst>
            </p:cNvPr>
            <p:cNvSpPr/>
            <p:nvPr/>
          </p:nvSpPr>
          <p:spPr>
            <a:xfrm>
              <a:off x="1585744" y="2033880"/>
              <a:ext cx="2348884" cy="2117583"/>
            </a:xfrm>
            <a:custGeom>
              <a:avLst/>
              <a:gdLst>
                <a:gd name="connsiteX0" fmla="*/ 503731 w 2348884"/>
                <a:gd name="connsiteY0" fmla="*/ 99368 h 2117583"/>
                <a:gd name="connsiteX1" fmla="*/ 26523 w 2348884"/>
                <a:gd name="connsiteY1" fmla="*/ 926443 h 2117583"/>
                <a:gd name="connsiteX2" fmla="*/ 20956 w 2348884"/>
                <a:gd name="connsiteY2" fmla="*/ 1169776 h 2117583"/>
                <a:gd name="connsiteX3" fmla="*/ 510589 w 2348884"/>
                <a:gd name="connsiteY3" fmla="*/ 2007987 h 2117583"/>
                <a:gd name="connsiteX4" fmla="*/ 682123 w 2348884"/>
                <a:gd name="connsiteY4" fmla="*/ 2117584 h 2117583"/>
                <a:gd name="connsiteX5" fmla="*/ 1653684 w 2348884"/>
                <a:gd name="connsiteY5" fmla="*/ 2101190 h 2117583"/>
                <a:gd name="connsiteX6" fmla="*/ 1828762 w 2348884"/>
                <a:gd name="connsiteY6" fmla="*/ 2006619 h 2117583"/>
                <a:gd name="connsiteX7" fmla="*/ 2304987 w 2348884"/>
                <a:gd name="connsiteY7" fmla="*/ 1202122 h 2117583"/>
                <a:gd name="connsiteX8" fmla="*/ 2332728 w 2348884"/>
                <a:gd name="connsiteY8" fmla="*/ 938580 h 2117583"/>
                <a:gd name="connsiteX9" fmla="*/ 1851880 w 2348884"/>
                <a:gd name="connsiteY9" fmla="*/ 110965 h 2117583"/>
                <a:gd name="connsiteX10" fmla="*/ 1651526 w 2348884"/>
                <a:gd name="connsiteY10" fmla="*/ 0 h 2117583"/>
                <a:gd name="connsiteX11" fmla="*/ 675650 w 2348884"/>
                <a:gd name="connsiteY11" fmla="*/ 0 h 2117583"/>
                <a:gd name="connsiteX12" fmla="*/ 503731 w 2348884"/>
                <a:gd name="connsiteY12" fmla="*/ 99368 h 2117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48884" h="2117583">
                  <a:moveTo>
                    <a:pt x="503731" y="99368"/>
                  </a:moveTo>
                  <a:lnTo>
                    <a:pt x="26523" y="926443"/>
                  </a:lnTo>
                  <a:cubicBezTo>
                    <a:pt x="-6747" y="984160"/>
                    <a:pt x="-8847" y="1110190"/>
                    <a:pt x="20956" y="1169776"/>
                  </a:cubicBezTo>
                  <a:lnTo>
                    <a:pt x="510589" y="2007987"/>
                  </a:lnTo>
                  <a:cubicBezTo>
                    <a:pt x="543243" y="2073294"/>
                    <a:pt x="609148" y="2115407"/>
                    <a:pt x="682123" y="2117584"/>
                  </a:cubicBezTo>
                  <a:lnTo>
                    <a:pt x="1653684" y="2101190"/>
                  </a:lnTo>
                  <a:cubicBezTo>
                    <a:pt x="1724771" y="2103328"/>
                    <a:pt x="1791581" y="2067245"/>
                    <a:pt x="1828762" y="2006619"/>
                  </a:cubicBezTo>
                  <a:lnTo>
                    <a:pt x="2304987" y="1202122"/>
                  </a:lnTo>
                  <a:cubicBezTo>
                    <a:pt x="2342129" y="1141592"/>
                    <a:pt x="2366692" y="1000959"/>
                    <a:pt x="2332728" y="938580"/>
                  </a:cubicBezTo>
                  <a:lnTo>
                    <a:pt x="1851880" y="110965"/>
                  </a:lnTo>
                  <a:cubicBezTo>
                    <a:pt x="1817126" y="47141"/>
                    <a:pt x="1724193" y="0"/>
                    <a:pt x="1651526" y="0"/>
                  </a:cubicBezTo>
                  <a:lnTo>
                    <a:pt x="675650" y="0"/>
                  </a:lnTo>
                  <a:cubicBezTo>
                    <a:pt x="604717" y="19"/>
                    <a:pt x="539159" y="37894"/>
                    <a:pt x="503731" y="99368"/>
                  </a:cubicBezTo>
                  <a:close/>
                </a:path>
              </a:pathLst>
            </a:custGeom>
            <a:grpFill/>
            <a:ln w="19257" cap="flat">
              <a:noFill/>
              <a:prstDash val="solid"/>
              <a:miter/>
            </a:ln>
          </p:spPr>
          <p:txBody>
            <a:bodyPr rtlCol="0" anchor="ctr"/>
            <a:lstStyle/>
            <a:p>
              <a:endParaRPr lang="en-US" dirty="0"/>
            </a:p>
          </p:txBody>
        </p:sp>
        <p:sp>
          <p:nvSpPr>
            <p:cNvPr id="19" name="Freeform: Shape 18">
              <a:extLst>
                <a:ext uri="{FF2B5EF4-FFF2-40B4-BE49-F238E27FC236}">
                  <a16:creationId xmlns:a16="http://schemas.microsoft.com/office/drawing/2014/main" id="{3D7E7885-EA38-E225-B038-92A83E6971AD}"/>
                </a:ext>
              </a:extLst>
            </p:cNvPr>
            <p:cNvSpPr/>
            <p:nvPr/>
          </p:nvSpPr>
          <p:spPr>
            <a:xfrm>
              <a:off x="1520027" y="1948363"/>
              <a:ext cx="2480493" cy="2266134"/>
            </a:xfrm>
            <a:custGeom>
              <a:avLst/>
              <a:gdLst>
                <a:gd name="connsiteX0" fmla="*/ 1660700 w 2480493"/>
                <a:gd name="connsiteY0" fmla="*/ 144486 h 2266134"/>
                <a:gd name="connsiteX1" fmla="*/ 1884595 w 2480493"/>
                <a:gd name="connsiteY1" fmla="*/ 273868 h 2266134"/>
                <a:gd name="connsiteX2" fmla="*/ 2305242 w 2480493"/>
                <a:gd name="connsiteY2" fmla="*/ 1003695 h 2266134"/>
                <a:gd name="connsiteX3" fmla="*/ 2305242 w 2480493"/>
                <a:gd name="connsiteY3" fmla="*/ 1262459 h 2266134"/>
                <a:gd name="connsiteX4" fmla="*/ 1884595 w 2480493"/>
                <a:gd name="connsiteY4" fmla="*/ 1992286 h 2266134"/>
                <a:gd name="connsiteX5" fmla="*/ 1660700 w 2480493"/>
                <a:gd name="connsiteY5" fmla="*/ 2121668 h 2266134"/>
                <a:gd name="connsiteX6" fmla="*/ 819793 w 2480493"/>
                <a:gd name="connsiteY6" fmla="*/ 2121668 h 2266134"/>
                <a:gd name="connsiteX7" fmla="*/ 595898 w 2480493"/>
                <a:gd name="connsiteY7" fmla="*/ 1992286 h 2266134"/>
                <a:gd name="connsiteX8" fmla="*/ 175252 w 2480493"/>
                <a:gd name="connsiteY8" fmla="*/ 1262440 h 2266134"/>
                <a:gd name="connsiteX9" fmla="*/ 175252 w 2480493"/>
                <a:gd name="connsiteY9" fmla="*/ 1003675 h 2266134"/>
                <a:gd name="connsiteX10" fmla="*/ 595898 w 2480493"/>
                <a:gd name="connsiteY10" fmla="*/ 273849 h 2266134"/>
                <a:gd name="connsiteX11" fmla="*/ 819793 w 2480493"/>
                <a:gd name="connsiteY11" fmla="*/ 144467 h 2266134"/>
                <a:gd name="connsiteX12" fmla="*/ 1660700 w 2480493"/>
                <a:gd name="connsiteY12" fmla="*/ 144467 h 2266134"/>
                <a:gd name="connsiteX13" fmla="*/ 1660700 w 2480493"/>
                <a:gd name="connsiteY13" fmla="*/ 0 h 2266134"/>
                <a:gd name="connsiteX14" fmla="*/ 819793 w 2480493"/>
                <a:gd name="connsiteY14" fmla="*/ 0 h 2266134"/>
                <a:gd name="connsiteX15" fmla="*/ 620133 w 2480493"/>
                <a:gd name="connsiteY15" fmla="*/ 57390 h 2266134"/>
                <a:gd name="connsiteX16" fmla="*/ 470715 w 2480493"/>
                <a:gd name="connsiteY16" fmla="*/ 201721 h 2266134"/>
                <a:gd name="connsiteX17" fmla="*/ 50069 w 2480493"/>
                <a:gd name="connsiteY17" fmla="*/ 931529 h 2266134"/>
                <a:gd name="connsiteX18" fmla="*/ 0 w 2480493"/>
                <a:gd name="connsiteY18" fmla="*/ 1133058 h 2266134"/>
                <a:gd name="connsiteX19" fmla="*/ 50069 w 2480493"/>
                <a:gd name="connsiteY19" fmla="*/ 1334586 h 2266134"/>
                <a:gd name="connsiteX20" fmla="*/ 470715 w 2480493"/>
                <a:gd name="connsiteY20" fmla="*/ 2064413 h 2266134"/>
                <a:gd name="connsiteX21" fmla="*/ 620133 w 2480493"/>
                <a:gd name="connsiteY21" fmla="*/ 2208745 h 2266134"/>
                <a:gd name="connsiteX22" fmla="*/ 819793 w 2480493"/>
                <a:gd name="connsiteY22" fmla="*/ 2266135 h 2266134"/>
                <a:gd name="connsiteX23" fmla="*/ 1660700 w 2480493"/>
                <a:gd name="connsiteY23" fmla="*/ 2266135 h 2266134"/>
                <a:gd name="connsiteX24" fmla="*/ 1860360 w 2480493"/>
                <a:gd name="connsiteY24" fmla="*/ 2208745 h 2266134"/>
                <a:gd name="connsiteX25" fmla="*/ 2009778 w 2480493"/>
                <a:gd name="connsiteY25" fmla="*/ 2064413 h 2266134"/>
                <a:gd name="connsiteX26" fmla="*/ 2430424 w 2480493"/>
                <a:gd name="connsiteY26" fmla="*/ 1334606 h 2266134"/>
                <a:gd name="connsiteX27" fmla="*/ 2480493 w 2480493"/>
                <a:gd name="connsiteY27" fmla="*/ 1133077 h 2266134"/>
                <a:gd name="connsiteX28" fmla="*/ 2430424 w 2480493"/>
                <a:gd name="connsiteY28" fmla="*/ 931548 h 2266134"/>
                <a:gd name="connsiteX29" fmla="*/ 2009778 w 2480493"/>
                <a:gd name="connsiteY29" fmla="*/ 201721 h 2266134"/>
                <a:gd name="connsiteX30" fmla="*/ 1860360 w 2480493"/>
                <a:gd name="connsiteY30" fmla="*/ 57390 h 2266134"/>
                <a:gd name="connsiteX31" fmla="*/ 1660700 w 2480493"/>
                <a:gd name="connsiteY31" fmla="*/ 0 h 2266134"/>
                <a:gd name="connsiteX32" fmla="*/ 1660700 w 2480493"/>
                <a:gd name="connsiteY32" fmla="*/ 0 h 2266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480493" h="2266134">
                  <a:moveTo>
                    <a:pt x="1660700" y="144486"/>
                  </a:moveTo>
                  <a:cubicBezTo>
                    <a:pt x="1742826" y="144486"/>
                    <a:pt x="1843581" y="202704"/>
                    <a:pt x="1884595" y="273868"/>
                  </a:cubicBezTo>
                  <a:lnTo>
                    <a:pt x="2305242" y="1003695"/>
                  </a:lnTo>
                  <a:cubicBezTo>
                    <a:pt x="2346256" y="1074859"/>
                    <a:pt x="2346256" y="1191295"/>
                    <a:pt x="2305242" y="1262459"/>
                  </a:cubicBezTo>
                  <a:lnTo>
                    <a:pt x="1884595" y="1992286"/>
                  </a:lnTo>
                  <a:cubicBezTo>
                    <a:pt x="1843581" y="2063450"/>
                    <a:pt x="1742826" y="2121668"/>
                    <a:pt x="1660700" y="2121668"/>
                  </a:cubicBezTo>
                  <a:lnTo>
                    <a:pt x="819793" y="2121668"/>
                  </a:lnTo>
                  <a:cubicBezTo>
                    <a:pt x="737667" y="2121668"/>
                    <a:pt x="636913" y="2063450"/>
                    <a:pt x="595898" y="1992286"/>
                  </a:cubicBezTo>
                  <a:lnTo>
                    <a:pt x="175252" y="1262440"/>
                  </a:lnTo>
                  <a:cubicBezTo>
                    <a:pt x="134237" y="1191276"/>
                    <a:pt x="134237" y="1074839"/>
                    <a:pt x="175252" y="1003675"/>
                  </a:cubicBezTo>
                  <a:lnTo>
                    <a:pt x="595898" y="273849"/>
                  </a:lnTo>
                  <a:cubicBezTo>
                    <a:pt x="636913" y="202685"/>
                    <a:pt x="737667" y="144467"/>
                    <a:pt x="819793" y="144467"/>
                  </a:cubicBezTo>
                  <a:lnTo>
                    <a:pt x="1660700" y="144467"/>
                  </a:lnTo>
                  <a:moveTo>
                    <a:pt x="1660700" y="0"/>
                  </a:moveTo>
                  <a:lnTo>
                    <a:pt x="819793" y="0"/>
                  </a:lnTo>
                  <a:cubicBezTo>
                    <a:pt x="755083" y="0"/>
                    <a:pt x="684169" y="20382"/>
                    <a:pt x="620133" y="57390"/>
                  </a:cubicBezTo>
                  <a:cubicBezTo>
                    <a:pt x="556078" y="94397"/>
                    <a:pt x="503022" y="145661"/>
                    <a:pt x="470715" y="201721"/>
                  </a:cubicBezTo>
                  <a:lnTo>
                    <a:pt x="50069" y="931529"/>
                  </a:lnTo>
                  <a:cubicBezTo>
                    <a:pt x="17781" y="987551"/>
                    <a:pt x="0" y="1059119"/>
                    <a:pt x="0" y="1133058"/>
                  </a:cubicBezTo>
                  <a:cubicBezTo>
                    <a:pt x="0" y="1206996"/>
                    <a:pt x="17781" y="1278564"/>
                    <a:pt x="50069" y="1334586"/>
                  </a:cubicBezTo>
                  <a:lnTo>
                    <a:pt x="470715" y="2064413"/>
                  </a:lnTo>
                  <a:cubicBezTo>
                    <a:pt x="503022" y="2120473"/>
                    <a:pt x="556097" y="2171737"/>
                    <a:pt x="620133" y="2208745"/>
                  </a:cubicBezTo>
                  <a:cubicBezTo>
                    <a:pt x="684169" y="2245752"/>
                    <a:pt x="755083" y="2266135"/>
                    <a:pt x="819793" y="2266135"/>
                  </a:cubicBezTo>
                  <a:lnTo>
                    <a:pt x="1660700" y="2266135"/>
                  </a:lnTo>
                  <a:cubicBezTo>
                    <a:pt x="1725410" y="2266135"/>
                    <a:pt x="1796324" y="2245752"/>
                    <a:pt x="1860360" y="2208745"/>
                  </a:cubicBezTo>
                  <a:cubicBezTo>
                    <a:pt x="1924416" y="2171737"/>
                    <a:pt x="1977471" y="2120473"/>
                    <a:pt x="2009778" y="2064413"/>
                  </a:cubicBezTo>
                  <a:lnTo>
                    <a:pt x="2430424" y="1334606"/>
                  </a:lnTo>
                  <a:cubicBezTo>
                    <a:pt x="2462712" y="1278584"/>
                    <a:pt x="2480493" y="1207015"/>
                    <a:pt x="2480493" y="1133077"/>
                  </a:cubicBezTo>
                  <a:cubicBezTo>
                    <a:pt x="2480493" y="1059139"/>
                    <a:pt x="2462712" y="987570"/>
                    <a:pt x="2430424" y="931548"/>
                  </a:cubicBezTo>
                  <a:lnTo>
                    <a:pt x="2009778" y="201721"/>
                  </a:lnTo>
                  <a:cubicBezTo>
                    <a:pt x="1977471" y="145661"/>
                    <a:pt x="1924396" y="94397"/>
                    <a:pt x="1860360" y="57390"/>
                  </a:cubicBezTo>
                  <a:cubicBezTo>
                    <a:pt x="1796305" y="20382"/>
                    <a:pt x="1725410" y="0"/>
                    <a:pt x="1660700" y="0"/>
                  </a:cubicBezTo>
                  <a:lnTo>
                    <a:pt x="1660700" y="0"/>
                  </a:lnTo>
                  <a:close/>
                </a:path>
              </a:pathLst>
            </a:custGeom>
            <a:grpFill/>
            <a:ln w="19257" cap="flat">
              <a:noFill/>
              <a:prstDash val="solid"/>
              <a:miter/>
            </a:ln>
          </p:spPr>
          <p:txBody>
            <a:bodyPr rtlCol="0" anchor="ctr"/>
            <a:lstStyle/>
            <a:p>
              <a:endParaRPr lang="en-US"/>
            </a:p>
          </p:txBody>
        </p:sp>
      </p:grpSp>
      <p:grpSp>
        <p:nvGrpSpPr>
          <p:cNvPr id="14" name="Graphic 10" descr="Empty hexagon sign">
            <a:extLst>
              <a:ext uri="{FF2B5EF4-FFF2-40B4-BE49-F238E27FC236}">
                <a16:creationId xmlns:a16="http://schemas.microsoft.com/office/drawing/2014/main" id="{96125AA8-A881-F8E0-63B6-0FB156587696}"/>
              </a:ext>
            </a:extLst>
          </p:cNvPr>
          <p:cNvGrpSpPr/>
          <p:nvPr/>
        </p:nvGrpSpPr>
        <p:grpSpPr>
          <a:xfrm rot="5400000">
            <a:off x="880224" y="1564092"/>
            <a:ext cx="3017520" cy="3017520"/>
            <a:chOff x="1520027" y="1948363"/>
            <a:chExt cx="2480493" cy="2266134"/>
          </a:xfrm>
          <a:blipFill dpi="0" rotWithShape="1">
            <a:blip r:embed="rId2">
              <a:extLst>
                <a:ext uri="{28A0092B-C50C-407E-A947-70E740481C1C}">
                  <a14:useLocalDpi xmlns:a14="http://schemas.microsoft.com/office/drawing/2010/main" val="0"/>
                </a:ext>
              </a:extLst>
            </a:blip>
            <a:srcRect/>
            <a:stretch>
              <a:fillRect/>
            </a:stretch>
          </a:blipFill>
        </p:grpSpPr>
        <p:sp>
          <p:nvSpPr>
            <p:cNvPr id="15" name="Freeform: Shape 14">
              <a:extLst>
                <a:ext uri="{FF2B5EF4-FFF2-40B4-BE49-F238E27FC236}">
                  <a16:creationId xmlns:a16="http://schemas.microsoft.com/office/drawing/2014/main" id="{37B52827-3001-834E-5EFB-B0C8BC222A74}"/>
                </a:ext>
              </a:extLst>
            </p:cNvPr>
            <p:cNvSpPr/>
            <p:nvPr/>
          </p:nvSpPr>
          <p:spPr>
            <a:xfrm>
              <a:off x="1585744" y="2033880"/>
              <a:ext cx="2348884" cy="2117583"/>
            </a:xfrm>
            <a:custGeom>
              <a:avLst/>
              <a:gdLst>
                <a:gd name="connsiteX0" fmla="*/ 503731 w 2348884"/>
                <a:gd name="connsiteY0" fmla="*/ 99368 h 2117583"/>
                <a:gd name="connsiteX1" fmla="*/ 26523 w 2348884"/>
                <a:gd name="connsiteY1" fmla="*/ 926443 h 2117583"/>
                <a:gd name="connsiteX2" fmla="*/ 20956 w 2348884"/>
                <a:gd name="connsiteY2" fmla="*/ 1169776 h 2117583"/>
                <a:gd name="connsiteX3" fmla="*/ 510589 w 2348884"/>
                <a:gd name="connsiteY3" fmla="*/ 2007987 h 2117583"/>
                <a:gd name="connsiteX4" fmla="*/ 682123 w 2348884"/>
                <a:gd name="connsiteY4" fmla="*/ 2117584 h 2117583"/>
                <a:gd name="connsiteX5" fmla="*/ 1653684 w 2348884"/>
                <a:gd name="connsiteY5" fmla="*/ 2101190 h 2117583"/>
                <a:gd name="connsiteX6" fmla="*/ 1828762 w 2348884"/>
                <a:gd name="connsiteY6" fmla="*/ 2006619 h 2117583"/>
                <a:gd name="connsiteX7" fmla="*/ 2304987 w 2348884"/>
                <a:gd name="connsiteY7" fmla="*/ 1202122 h 2117583"/>
                <a:gd name="connsiteX8" fmla="*/ 2332728 w 2348884"/>
                <a:gd name="connsiteY8" fmla="*/ 938580 h 2117583"/>
                <a:gd name="connsiteX9" fmla="*/ 1851880 w 2348884"/>
                <a:gd name="connsiteY9" fmla="*/ 110965 h 2117583"/>
                <a:gd name="connsiteX10" fmla="*/ 1651526 w 2348884"/>
                <a:gd name="connsiteY10" fmla="*/ 0 h 2117583"/>
                <a:gd name="connsiteX11" fmla="*/ 675650 w 2348884"/>
                <a:gd name="connsiteY11" fmla="*/ 0 h 2117583"/>
                <a:gd name="connsiteX12" fmla="*/ 503731 w 2348884"/>
                <a:gd name="connsiteY12" fmla="*/ 99368 h 2117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48884" h="2117583">
                  <a:moveTo>
                    <a:pt x="503731" y="99368"/>
                  </a:moveTo>
                  <a:lnTo>
                    <a:pt x="26523" y="926443"/>
                  </a:lnTo>
                  <a:cubicBezTo>
                    <a:pt x="-6747" y="984160"/>
                    <a:pt x="-8847" y="1110190"/>
                    <a:pt x="20956" y="1169776"/>
                  </a:cubicBezTo>
                  <a:lnTo>
                    <a:pt x="510589" y="2007987"/>
                  </a:lnTo>
                  <a:cubicBezTo>
                    <a:pt x="543243" y="2073294"/>
                    <a:pt x="609148" y="2115407"/>
                    <a:pt x="682123" y="2117584"/>
                  </a:cubicBezTo>
                  <a:lnTo>
                    <a:pt x="1653684" y="2101190"/>
                  </a:lnTo>
                  <a:cubicBezTo>
                    <a:pt x="1724771" y="2103328"/>
                    <a:pt x="1791581" y="2067245"/>
                    <a:pt x="1828762" y="2006619"/>
                  </a:cubicBezTo>
                  <a:lnTo>
                    <a:pt x="2304987" y="1202122"/>
                  </a:lnTo>
                  <a:cubicBezTo>
                    <a:pt x="2342129" y="1141592"/>
                    <a:pt x="2366692" y="1000959"/>
                    <a:pt x="2332728" y="938580"/>
                  </a:cubicBezTo>
                  <a:lnTo>
                    <a:pt x="1851880" y="110965"/>
                  </a:lnTo>
                  <a:cubicBezTo>
                    <a:pt x="1817126" y="47141"/>
                    <a:pt x="1724193" y="0"/>
                    <a:pt x="1651526" y="0"/>
                  </a:cubicBezTo>
                  <a:lnTo>
                    <a:pt x="675650" y="0"/>
                  </a:lnTo>
                  <a:cubicBezTo>
                    <a:pt x="604717" y="19"/>
                    <a:pt x="539159" y="37894"/>
                    <a:pt x="503731" y="99368"/>
                  </a:cubicBezTo>
                  <a:close/>
                </a:path>
              </a:pathLst>
            </a:custGeom>
            <a:grpFill/>
            <a:ln w="19257" cap="flat">
              <a:noFill/>
              <a:prstDash val="solid"/>
              <a:miter/>
            </a:ln>
          </p:spPr>
          <p:txBody>
            <a:bodyPr rtlCol="0" anchor="ctr"/>
            <a:lstStyle/>
            <a:p>
              <a:endParaRPr lang="en-US" dirty="0"/>
            </a:p>
          </p:txBody>
        </p:sp>
        <p:sp>
          <p:nvSpPr>
            <p:cNvPr id="16" name="Freeform: Shape 15">
              <a:extLst>
                <a:ext uri="{FF2B5EF4-FFF2-40B4-BE49-F238E27FC236}">
                  <a16:creationId xmlns:a16="http://schemas.microsoft.com/office/drawing/2014/main" id="{D56FF9A8-117F-C483-528D-352A8922ED1F}"/>
                </a:ext>
              </a:extLst>
            </p:cNvPr>
            <p:cNvSpPr/>
            <p:nvPr/>
          </p:nvSpPr>
          <p:spPr>
            <a:xfrm>
              <a:off x="1520027" y="1948363"/>
              <a:ext cx="2480493" cy="2266134"/>
            </a:xfrm>
            <a:custGeom>
              <a:avLst/>
              <a:gdLst>
                <a:gd name="connsiteX0" fmla="*/ 1660700 w 2480493"/>
                <a:gd name="connsiteY0" fmla="*/ 144486 h 2266134"/>
                <a:gd name="connsiteX1" fmla="*/ 1884595 w 2480493"/>
                <a:gd name="connsiteY1" fmla="*/ 273868 h 2266134"/>
                <a:gd name="connsiteX2" fmla="*/ 2305242 w 2480493"/>
                <a:gd name="connsiteY2" fmla="*/ 1003695 h 2266134"/>
                <a:gd name="connsiteX3" fmla="*/ 2305242 w 2480493"/>
                <a:gd name="connsiteY3" fmla="*/ 1262459 h 2266134"/>
                <a:gd name="connsiteX4" fmla="*/ 1884595 w 2480493"/>
                <a:gd name="connsiteY4" fmla="*/ 1992286 h 2266134"/>
                <a:gd name="connsiteX5" fmla="*/ 1660700 w 2480493"/>
                <a:gd name="connsiteY5" fmla="*/ 2121668 h 2266134"/>
                <a:gd name="connsiteX6" fmla="*/ 819793 w 2480493"/>
                <a:gd name="connsiteY6" fmla="*/ 2121668 h 2266134"/>
                <a:gd name="connsiteX7" fmla="*/ 595898 w 2480493"/>
                <a:gd name="connsiteY7" fmla="*/ 1992286 h 2266134"/>
                <a:gd name="connsiteX8" fmla="*/ 175252 w 2480493"/>
                <a:gd name="connsiteY8" fmla="*/ 1262440 h 2266134"/>
                <a:gd name="connsiteX9" fmla="*/ 175252 w 2480493"/>
                <a:gd name="connsiteY9" fmla="*/ 1003675 h 2266134"/>
                <a:gd name="connsiteX10" fmla="*/ 595898 w 2480493"/>
                <a:gd name="connsiteY10" fmla="*/ 273849 h 2266134"/>
                <a:gd name="connsiteX11" fmla="*/ 819793 w 2480493"/>
                <a:gd name="connsiteY11" fmla="*/ 144467 h 2266134"/>
                <a:gd name="connsiteX12" fmla="*/ 1660700 w 2480493"/>
                <a:gd name="connsiteY12" fmla="*/ 144467 h 2266134"/>
                <a:gd name="connsiteX13" fmla="*/ 1660700 w 2480493"/>
                <a:gd name="connsiteY13" fmla="*/ 0 h 2266134"/>
                <a:gd name="connsiteX14" fmla="*/ 819793 w 2480493"/>
                <a:gd name="connsiteY14" fmla="*/ 0 h 2266134"/>
                <a:gd name="connsiteX15" fmla="*/ 620133 w 2480493"/>
                <a:gd name="connsiteY15" fmla="*/ 57390 h 2266134"/>
                <a:gd name="connsiteX16" fmla="*/ 470715 w 2480493"/>
                <a:gd name="connsiteY16" fmla="*/ 201721 h 2266134"/>
                <a:gd name="connsiteX17" fmla="*/ 50069 w 2480493"/>
                <a:gd name="connsiteY17" fmla="*/ 931529 h 2266134"/>
                <a:gd name="connsiteX18" fmla="*/ 0 w 2480493"/>
                <a:gd name="connsiteY18" fmla="*/ 1133058 h 2266134"/>
                <a:gd name="connsiteX19" fmla="*/ 50069 w 2480493"/>
                <a:gd name="connsiteY19" fmla="*/ 1334586 h 2266134"/>
                <a:gd name="connsiteX20" fmla="*/ 470715 w 2480493"/>
                <a:gd name="connsiteY20" fmla="*/ 2064413 h 2266134"/>
                <a:gd name="connsiteX21" fmla="*/ 620133 w 2480493"/>
                <a:gd name="connsiteY21" fmla="*/ 2208745 h 2266134"/>
                <a:gd name="connsiteX22" fmla="*/ 819793 w 2480493"/>
                <a:gd name="connsiteY22" fmla="*/ 2266135 h 2266134"/>
                <a:gd name="connsiteX23" fmla="*/ 1660700 w 2480493"/>
                <a:gd name="connsiteY23" fmla="*/ 2266135 h 2266134"/>
                <a:gd name="connsiteX24" fmla="*/ 1860360 w 2480493"/>
                <a:gd name="connsiteY24" fmla="*/ 2208745 h 2266134"/>
                <a:gd name="connsiteX25" fmla="*/ 2009778 w 2480493"/>
                <a:gd name="connsiteY25" fmla="*/ 2064413 h 2266134"/>
                <a:gd name="connsiteX26" fmla="*/ 2430424 w 2480493"/>
                <a:gd name="connsiteY26" fmla="*/ 1334606 h 2266134"/>
                <a:gd name="connsiteX27" fmla="*/ 2480493 w 2480493"/>
                <a:gd name="connsiteY27" fmla="*/ 1133077 h 2266134"/>
                <a:gd name="connsiteX28" fmla="*/ 2430424 w 2480493"/>
                <a:gd name="connsiteY28" fmla="*/ 931548 h 2266134"/>
                <a:gd name="connsiteX29" fmla="*/ 2009778 w 2480493"/>
                <a:gd name="connsiteY29" fmla="*/ 201721 h 2266134"/>
                <a:gd name="connsiteX30" fmla="*/ 1860360 w 2480493"/>
                <a:gd name="connsiteY30" fmla="*/ 57390 h 2266134"/>
                <a:gd name="connsiteX31" fmla="*/ 1660700 w 2480493"/>
                <a:gd name="connsiteY31" fmla="*/ 0 h 2266134"/>
                <a:gd name="connsiteX32" fmla="*/ 1660700 w 2480493"/>
                <a:gd name="connsiteY32" fmla="*/ 0 h 2266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480493" h="2266134">
                  <a:moveTo>
                    <a:pt x="1660700" y="144486"/>
                  </a:moveTo>
                  <a:cubicBezTo>
                    <a:pt x="1742826" y="144486"/>
                    <a:pt x="1843581" y="202704"/>
                    <a:pt x="1884595" y="273868"/>
                  </a:cubicBezTo>
                  <a:lnTo>
                    <a:pt x="2305242" y="1003695"/>
                  </a:lnTo>
                  <a:cubicBezTo>
                    <a:pt x="2346256" y="1074859"/>
                    <a:pt x="2346256" y="1191295"/>
                    <a:pt x="2305242" y="1262459"/>
                  </a:cubicBezTo>
                  <a:lnTo>
                    <a:pt x="1884595" y="1992286"/>
                  </a:lnTo>
                  <a:cubicBezTo>
                    <a:pt x="1843581" y="2063450"/>
                    <a:pt x="1742826" y="2121668"/>
                    <a:pt x="1660700" y="2121668"/>
                  </a:cubicBezTo>
                  <a:lnTo>
                    <a:pt x="819793" y="2121668"/>
                  </a:lnTo>
                  <a:cubicBezTo>
                    <a:pt x="737667" y="2121668"/>
                    <a:pt x="636913" y="2063450"/>
                    <a:pt x="595898" y="1992286"/>
                  </a:cubicBezTo>
                  <a:lnTo>
                    <a:pt x="175252" y="1262440"/>
                  </a:lnTo>
                  <a:cubicBezTo>
                    <a:pt x="134237" y="1191276"/>
                    <a:pt x="134237" y="1074839"/>
                    <a:pt x="175252" y="1003675"/>
                  </a:cubicBezTo>
                  <a:lnTo>
                    <a:pt x="595898" y="273849"/>
                  </a:lnTo>
                  <a:cubicBezTo>
                    <a:pt x="636913" y="202685"/>
                    <a:pt x="737667" y="144467"/>
                    <a:pt x="819793" y="144467"/>
                  </a:cubicBezTo>
                  <a:lnTo>
                    <a:pt x="1660700" y="144467"/>
                  </a:lnTo>
                  <a:moveTo>
                    <a:pt x="1660700" y="0"/>
                  </a:moveTo>
                  <a:lnTo>
                    <a:pt x="819793" y="0"/>
                  </a:lnTo>
                  <a:cubicBezTo>
                    <a:pt x="755083" y="0"/>
                    <a:pt x="684169" y="20382"/>
                    <a:pt x="620133" y="57390"/>
                  </a:cubicBezTo>
                  <a:cubicBezTo>
                    <a:pt x="556078" y="94397"/>
                    <a:pt x="503022" y="145661"/>
                    <a:pt x="470715" y="201721"/>
                  </a:cubicBezTo>
                  <a:lnTo>
                    <a:pt x="50069" y="931529"/>
                  </a:lnTo>
                  <a:cubicBezTo>
                    <a:pt x="17781" y="987551"/>
                    <a:pt x="0" y="1059119"/>
                    <a:pt x="0" y="1133058"/>
                  </a:cubicBezTo>
                  <a:cubicBezTo>
                    <a:pt x="0" y="1206996"/>
                    <a:pt x="17781" y="1278564"/>
                    <a:pt x="50069" y="1334586"/>
                  </a:cubicBezTo>
                  <a:lnTo>
                    <a:pt x="470715" y="2064413"/>
                  </a:lnTo>
                  <a:cubicBezTo>
                    <a:pt x="503022" y="2120473"/>
                    <a:pt x="556097" y="2171737"/>
                    <a:pt x="620133" y="2208745"/>
                  </a:cubicBezTo>
                  <a:cubicBezTo>
                    <a:pt x="684169" y="2245752"/>
                    <a:pt x="755083" y="2266135"/>
                    <a:pt x="819793" y="2266135"/>
                  </a:cubicBezTo>
                  <a:lnTo>
                    <a:pt x="1660700" y="2266135"/>
                  </a:lnTo>
                  <a:cubicBezTo>
                    <a:pt x="1725410" y="2266135"/>
                    <a:pt x="1796324" y="2245752"/>
                    <a:pt x="1860360" y="2208745"/>
                  </a:cubicBezTo>
                  <a:cubicBezTo>
                    <a:pt x="1924416" y="2171737"/>
                    <a:pt x="1977471" y="2120473"/>
                    <a:pt x="2009778" y="2064413"/>
                  </a:cubicBezTo>
                  <a:lnTo>
                    <a:pt x="2430424" y="1334606"/>
                  </a:lnTo>
                  <a:cubicBezTo>
                    <a:pt x="2462712" y="1278584"/>
                    <a:pt x="2480493" y="1207015"/>
                    <a:pt x="2480493" y="1133077"/>
                  </a:cubicBezTo>
                  <a:cubicBezTo>
                    <a:pt x="2480493" y="1059139"/>
                    <a:pt x="2462712" y="987570"/>
                    <a:pt x="2430424" y="931548"/>
                  </a:cubicBezTo>
                  <a:lnTo>
                    <a:pt x="2009778" y="201721"/>
                  </a:lnTo>
                  <a:cubicBezTo>
                    <a:pt x="1977471" y="145661"/>
                    <a:pt x="1924396" y="94397"/>
                    <a:pt x="1860360" y="57390"/>
                  </a:cubicBezTo>
                  <a:cubicBezTo>
                    <a:pt x="1796305" y="20382"/>
                    <a:pt x="1725410" y="0"/>
                    <a:pt x="1660700" y="0"/>
                  </a:cubicBezTo>
                  <a:lnTo>
                    <a:pt x="1660700" y="0"/>
                  </a:lnTo>
                  <a:close/>
                </a:path>
              </a:pathLst>
            </a:custGeom>
            <a:grpFill/>
            <a:ln w="19257" cap="flat">
              <a:noFill/>
              <a:prstDash val="solid"/>
              <a:miter/>
            </a:ln>
          </p:spPr>
          <p:txBody>
            <a:bodyPr rtlCol="0" anchor="ctr"/>
            <a:lstStyle/>
            <a:p>
              <a:endParaRPr lang="en-US"/>
            </a:p>
          </p:txBody>
        </p:sp>
      </p:grpSp>
      <p:sp>
        <p:nvSpPr>
          <p:cNvPr id="20" name="Rectangle 19">
            <a:extLst>
              <a:ext uri="{FF2B5EF4-FFF2-40B4-BE49-F238E27FC236}">
                <a16:creationId xmlns:a16="http://schemas.microsoft.com/office/drawing/2014/main" id="{0E0A5DE2-BE69-E7F6-56FC-02129C0CE09A}"/>
              </a:ext>
            </a:extLst>
          </p:cNvPr>
          <p:cNvSpPr/>
          <p:nvPr/>
        </p:nvSpPr>
        <p:spPr>
          <a:xfrm>
            <a:off x="4264193" y="1014908"/>
            <a:ext cx="7246164" cy="2286001"/>
          </a:xfrm>
          <a:prstGeom prst="rect">
            <a:avLst/>
          </a:prstGeom>
          <a:solidFill>
            <a:schemeClr val="bg1"/>
          </a:solidFill>
          <a:ln cap="rnd">
            <a:solidFill>
              <a:schemeClr val="bg1"/>
            </a:solidFill>
            <a:round/>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303BAE12-62F1-445F-BC66-9DD575F84B90}"/>
              </a:ext>
            </a:extLst>
          </p:cNvPr>
          <p:cNvSpPr/>
          <p:nvPr/>
        </p:nvSpPr>
        <p:spPr>
          <a:xfrm>
            <a:off x="4264193" y="3553611"/>
            <a:ext cx="7246164" cy="2286001"/>
          </a:xfrm>
          <a:prstGeom prst="rect">
            <a:avLst/>
          </a:prstGeom>
          <a:solidFill>
            <a:schemeClr val="bg1"/>
          </a:solidFill>
          <a:ln cap="rnd">
            <a:solidFill>
              <a:schemeClr val="bg1"/>
            </a:solidFill>
            <a:round/>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C4294BEE-7E0C-B2FE-9988-F2238ACB59E2}"/>
              </a:ext>
            </a:extLst>
          </p:cNvPr>
          <p:cNvSpPr txBox="1"/>
          <p:nvPr/>
        </p:nvSpPr>
        <p:spPr>
          <a:xfrm>
            <a:off x="659055" y="2721114"/>
            <a:ext cx="2915988" cy="707886"/>
          </a:xfrm>
          <a:prstGeom prst="rect">
            <a:avLst/>
          </a:prstGeom>
          <a:noFill/>
        </p:spPr>
        <p:txBody>
          <a:bodyPr wrap="square" rtlCol="0">
            <a:spAutoFit/>
          </a:bodyPr>
          <a:lstStyle/>
          <a:p>
            <a:pPr algn="r"/>
            <a:r>
              <a:rPr lang="en-US" sz="4000" dirty="0">
                <a:solidFill>
                  <a:schemeClr val="bg1"/>
                </a:solidFill>
                <a:latin typeface="ADLaM Display" panose="020F0502020204030204" pitchFamily="2" charset="0"/>
                <a:ea typeface="ADLaM Display" panose="020F0502020204030204" pitchFamily="2" charset="0"/>
                <a:cs typeface="ADLaM Display" panose="020F0502020204030204" pitchFamily="2" charset="0"/>
              </a:rPr>
              <a:t>Contents</a:t>
            </a:r>
          </a:p>
        </p:txBody>
      </p:sp>
      <p:grpSp>
        <p:nvGrpSpPr>
          <p:cNvPr id="26" name="Graphic 10" descr="Empty hexagon sign">
            <a:extLst>
              <a:ext uri="{FF2B5EF4-FFF2-40B4-BE49-F238E27FC236}">
                <a16:creationId xmlns:a16="http://schemas.microsoft.com/office/drawing/2014/main" id="{52D600EC-2C8D-3FE8-1C3E-150B40EFBA00}"/>
              </a:ext>
            </a:extLst>
          </p:cNvPr>
          <p:cNvGrpSpPr/>
          <p:nvPr/>
        </p:nvGrpSpPr>
        <p:grpSpPr>
          <a:xfrm rot="5400000">
            <a:off x="4796442" y="1564092"/>
            <a:ext cx="731520" cy="731520"/>
            <a:chOff x="1520027" y="1948363"/>
            <a:chExt cx="2480493" cy="2266134"/>
          </a:xfrm>
          <a:blipFill dpi="0" rotWithShape="1">
            <a:blip r:embed="rId2">
              <a:extLst>
                <a:ext uri="{28A0092B-C50C-407E-A947-70E740481C1C}">
                  <a14:useLocalDpi xmlns:a14="http://schemas.microsoft.com/office/drawing/2010/main" val="0"/>
                </a:ext>
              </a:extLst>
            </a:blip>
            <a:srcRect/>
            <a:stretch>
              <a:fillRect/>
            </a:stretch>
          </a:blipFill>
        </p:grpSpPr>
        <p:sp>
          <p:nvSpPr>
            <p:cNvPr id="27" name="Freeform: Shape 26">
              <a:extLst>
                <a:ext uri="{FF2B5EF4-FFF2-40B4-BE49-F238E27FC236}">
                  <a16:creationId xmlns:a16="http://schemas.microsoft.com/office/drawing/2014/main" id="{3DD24DB3-C4F2-4B17-563C-221FC734E7DB}"/>
                </a:ext>
              </a:extLst>
            </p:cNvPr>
            <p:cNvSpPr/>
            <p:nvPr/>
          </p:nvSpPr>
          <p:spPr>
            <a:xfrm>
              <a:off x="1585744" y="2033880"/>
              <a:ext cx="2348884" cy="2117583"/>
            </a:xfrm>
            <a:custGeom>
              <a:avLst/>
              <a:gdLst>
                <a:gd name="connsiteX0" fmla="*/ 503731 w 2348884"/>
                <a:gd name="connsiteY0" fmla="*/ 99368 h 2117583"/>
                <a:gd name="connsiteX1" fmla="*/ 26523 w 2348884"/>
                <a:gd name="connsiteY1" fmla="*/ 926443 h 2117583"/>
                <a:gd name="connsiteX2" fmla="*/ 20956 w 2348884"/>
                <a:gd name="connsiteY2" fmla="*/ 1169776 h 2117583"/>
                <a:gd name="connsiteX3" fmla="*/ 510589 w 2348884"/>
                <a:gd name="connsiteY3" fmla="*/ 2007987 h 2117583"/>
                <a:gd name="connsiteX4" fmla="*/ 682123 w 2348884"/>
                <a:gd name="connsiteY4" fmla="*/ 2117584 h 2117583"/>
                <a:gd name="connsiteX5" fmla="*/ 1653684 w 2348884"/>
                <a:gd name="connsiteY5" fmla="*/ 2101190 h 2117583"/>
                <a:gd name="connsiteX6" fmla="*/ 1828762 w 2348884"/>
                <a:gd name="connsiteY6" fmla="*/ 2006619 h 2117583"/>
                <a:gd name="connsiteX7" fmla="*/ 2304987 w 2348884"/>
                <a:gd name="connsiteY7" fmla="*/ 1202122 h 2117583"/>
                <a:gd name="connsiteX8" fmla="*/ 2332728 w 2348884"/>
                <a:gd name="connsiteY8" fmla="*/ 938580 h 2117583"/>
                <a:gd name="connsiteX9" fmla="*/ 1851880 w 2348884"/>
                <a:gd name="connsiteY9" fmla="*/ 110965 h 2117583"/>
                <a:gd name="connsiteX10" fmla="*/ 1651526 w 2348884"/>
                <a:gd name="connsiteY10" fmla="*/ 0 h 2117583"/>
                <a:gd name="connsiteX11" fmla="*/ 675650 w 2348884"/>
                <a:gd name="connsiteY11" fmla="*/ 0 h 2117583"/>
                <a:gd name="connsiteX12" fmla="*/ 503731 w 2348884"/>
                <a:gd name="connsiteY12" fmla="*/ 99368 h 2117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48884" h="2117583">
                  <a:moveTo>
                    <a:pt x="503731" y="99368"/>
                  </a:moveTo>
                  <a:lnTo>
                    <a:pt x="26523" y="926443"/>
                  </a:lnTo>
                  <a:cubicBezTo>
                    <a:pt x="-6747" y="984160"/>
                    <a:pt x="-8847" y="1110190"/>
                    <a:pt x="20956" y="1169776"/>
                  </a:cubicBezTo>
                  <a:lnTo>
                    <a:pt x="510589" y="2007987"/>
                  </a:lnTo>
                  <a:cubicBezTo>
                    <a:pt x="543243" y="2073294"/>
                    <a:pt x="609148" y="2115407"/>
                    <a:pt x="682123" y="2117584"/>
                  </a:cubicBezTo>
                  <a:lnTo>
                    <a:pt x="1653684" y="2101190"/>
                  </a:lnTo>
                  <a:cubicBezTo>
                    <a:pt x="1724771" y="2103328"/>
                    <a:pt x="1791581" y="2067245"/>
                    <a:pt x="1828762" y="2006619"/>
                  </a:cubicBezTo>
                  <a:lnTo>
                    <a:pt x="2304987" y="1202122"/>
                  </a:lnTo>
                  <a:cubicBezTo>
                    <a:pt x="2342129" y="1141592"/>
                    <a:pt x="2366692" y="1000959"/>
                    <a:pt x="2332728" y="938580"/>
                  </a:cubicBezTo>
                  <a:lnTo>
                    <a:pt x="1851880" y="110965"/>
                  </a:lnTo>
                  <a:cubicBezTo>
                    <a:pt x="1817126" y="47141"/>
                    <a:pt x="1724193" y="0"/>
                    <a:pt x="1651526" y="0"/>
                  </a:cubicBezTo>
                  <a:lnTo>
                    <a:pt x="675650" y="0"/>
                  </a:lnTo>
                  <a:cubicBezTo>
                    <a:pt x="604717" y="19"/>
                    <a:pt x="539159" y="37894"/>
                    <a:pt x="503731" y="99368"/>
                  </a:cubicBezTo>
                  <a:close/>
                </a:path>
              </a:pathLst>
            </a:custGeom>
            <a:grpFill/>
            <a:ln w="19257" cap="flat">
              <a:noFill/>
              <a:prstDash val="solid"/>
              <a:miter/>
            </a:ln>
          </p:spPr>
          <p:txBody>
            <a:bodyPr rtlCol="0" anchor="ctr"/>
            <a:lstStyle/>
            <a:p>
              <a:endParaRPr lang="en-US" dirty="0"/>
            </a:p>
          </p:txBody>
        </p:sp>
        <p:sp>
          <p:nvSpPr>
            <p:cNvPr id="28" name="Freeform: Shape 27">
              <a:extLst>
                <a:ext uri="{FF2B5EF4-FFF2-40B4-BE49-F238E27FC236}">
                  <a16:creationId xmlns:a16="http://schemas.microsoft.com/office/drawing/2014/main" id="{2C1BBDF0-DF96-DE70-9075-8F9B80521B7B}"/>
                </a:ext>
              </a:extLst>
            </p:cNvPr>
            <p:cNvSpPr/>
            <p:nvPr/>
          </p:nvSpPr>
          <p:spPr>
            <a:xfrm>
              <a:off x="1520027" y="1948363"/>
              <a:ext cx="2480493" cy="2266134"/>
            </a:xfrm>
            <a:custGeom>
              <a:avLst/>
              <a:gdLst>
                <a:gd name="connsiteX0" fmla="*/ 1660700 w 2480493"/>
                <a:gd name="connsiteY0" fmla="*/ 144486 h 2266134"/>
                <a:gd name="connsiteX1" fmla="*/ 1884595 w 2480493"/>
                <a:gd name="connsiteY1" fmla="*/ 273868 h 2266134"/>
                <a:gd name="connsiteX2" fmla="*/ 2305242 w 2480493"/>
                <a:gd name="connsiteY2" fmla="*/ 1003695 h 2266134"/>
                <a:gd name="connsiteX3" fmla="*/ 2305242 w 2480493"/>
                <a:gd name="connsiteY3" fmla="*/ 1262459 h 2266134"/>
                <a:gd name="connsiteX4" fmla="*/ 1884595 w 2480493"/>
                <a:gd name="connsiteY4" fmla="*/ 1992286 h 2266134"/>
                <a:gd name="connsiteX5" fmla="*/ 1660700 w 2480493"/>
                <a:gd name="connsiteY5" fmla="*/ 2121668 h 2266134"/>
                <a:gd name="connsiteX6" fmla="*/ 819793 w 2480493"/>
                <a:gd name="connsiteY6" fmla="*/ 2121668 h 2266134"/>
                <a:gd name="connsiteX7" fmla="*/ 595898 w 2480493"/>
                <a:gd name="connsiteY7" fmla="*/ 1992286 h 2266134"/>
                <a:gd name="connsiteX8" fmla="*/ 175252 w 2480493"/>
                <a:gd name="connsiteY8" fmla="*/ 1262440 h 2266134"/>
                <a:gd name="connsiteX9" fmla="*/ 175252 w 2480493"/>
                <a:gd name="connsiteY9" fmla="*/ 1003675 h 2266134"/>
                <a:gd name="connsiteX10" fmla="*/ 595898 w 2480493"/>
                <a:gd name="connsiteY10" fmla="*/ 273849 h 2266134"/>
                <a:gd name="connsiteX11" fmla="*/ 819793 w 2480493"/>
                <a:gd name="connsiteY11" fmla="*/ 144467 h 2266134"/>
                <a:gd name="connsiteX12" fmla="*/ 1660700 w 2480493"/>
                <a:gd name="connsiteY12" fmla="*/ 144467 h 2266134"/>
                <a:gd name="connsiteX13" fmla="*/ 1660700 w 2480493"/>
                <a:gd name="connsiteY13" fmla="*/ 0 h 2266134"/>
                <a:gd name="connsiteX14" fmla="*/ 819793 w 2480493"/>
                <a:gd name="connsiteY14" fmla="*/ 0 h 2266134"/>
                <a:gd name="connsiteX15" fmla="*/ 620133 w 2480493"/>
                <a:gd name="connsiteY15" fmla="*/ 57390 h 2266134"/>
                <a:gd name="connsiteX16" fmla="*/ 470715 w 2480493"/>
                <a:gd name="connsiteY16" fmla="*/ 201721 h 2266134"/>
                <a:gd name="connsiteX17" fmla="*/ 50069 w 2480493"/>
                <a:gd name="connsiteY17" fmla="*/ 931529 h 2266134"/>
                <a:gd name="connsiteX18" fmla="*/ 0 w 2480493"/>
                <a:gd name="connsiteY18" fmla="*/ 1133058 h 2266134"/>
                <a:gd name="connsiteX19" fmla="*/ 50069 w 2480493"/>
                <a:gd name="connsiteY19" fmla="*/ 1334586 h 2266134"/>
                <a:gd name="connsiteX20" fmla="*/ 470715 w 2480493"/>
                <a:gd name="connsiteY20" fmla="*/ 2064413 h 2266134"/>
                <a:gd name="connsiteX21" fmla="*/ 620133 w 2480493"/>
                <a:gd name="connsiteY21" fmla="*/ 2208745 h 2266134"/>
                <a:gd name="connsiteX22" fmla="*/ 819793 w 2480493"/>
                <a:gd name="connsiteY22" fmla="*/ 2266135 h 2266134"/>
                <a:gd name="connsiteX23" fmla="*/ 1660700 w 2480493"/>
                <a:gd name="connsiteY23" fmla="*/ 2266135 h 2266134"/>
                <a:gd name="connsiteX24" fmla="*/ 1860360 w 2480493"/>
                <a:gd name="connsiteY24" fmla="*/ 2208745 h 2266134"/>
                <a:gd name="connsiteX25" fmla="*/ 2009778 w 2480493"/>
                <a:gd name="connsiteY25" fmla="*/ 2064413 h 2266134"/>
                <a:gd name="connsiteX26" fmla="*/ 2430424 w 2480493"/>
                <a:gd name="connsiteY26" fmla="*/ 1334606 h 2266134"/>
                <a:gd name="connsiteX27" fmla="*/ 2480493 w 2480493"/>
                <a:gd name="connsiteY27" fmla="*/ 1133077 h 2266134"/>
                <a:gd name="connsiteX28" fmla="*/ 2430424 w 2480493"/>
                <a:gd name="connsiteY28" fmla="*/ 931548 h 2266134"/>
                <a:gd name="connsiteX29" fmla="*/ 2009778 w 2480493"/>
                <a:gd name="connsiteY29" fmla="*/ 201721 h 2266134"/>
                <a:gd name="connsiteX30" fmla="*/ 1860360 w 2480493"/>
                <a:gd name="connsiteY30" fmla="*/ 57390 h 2266134"/>
                <a:gd name="connsiteX31" fmla="*/ 1660700 w 2480493"/>
                <a:gd name="connsiteY31" fmla="*/ 0 h 2266134"/>
                <a:gd name="connsiteX32" fmla="*/ 1660700 w 2480493"/>
                <a:gd name="connsiteY32" fmla="*/ 0 h 2266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480493" h="2266134">
                  <a:moveTo>
                    <a:pt x="1660700" y="144486"/>
                  </a:moveTo>
                  <a:cubicBezTo>
                    <a:pt x="1742826" y="144486"/>
                    <a:pt x="1843581" y="202704"/>
                    <a:pt x="1884595" y="273868"/>
                  </a:cubicBezTo>
                  <a:lnTo>
                    <a:pt x="2305242" y="1003695"/>
                  </a:lnTo>
                  <a:cubicBezTo>
                    <a:pt x="2346256" y="1074859"/>
                    <a:pt x="2346256" y="1191295"/>
                    <a:pt x="2305242" y="1262459"/>
                  </a:cubicBezTo>
                  <a:lnTo>
                    <a:pt x="1884595" y="1992286"/>
                  </a:lnTo>
                  <a:cubicBezTo>
                    <a:pt x="1843581" y="2063450"/>
                    <a:pt x="1742826" y="2121668"/>
                    <a:pt x="1660700" y="2121668"/>
                  </a:cubicBezTo>
                  <a:lnTo>
                    <a:pt x="819793" y="2121668"/>
                  </a:lnTo>
                  <a:cubicBezTo>
                    <a:pt x="737667" y="2121668"/>
                    <a:pt x="636913" y="2063450"/>
                    <a:pt x="595898" y="1992286"/>
                  </a:cubicBezTo>
                  <a:lnTo>
                    <a:pt x="175252" y="1262440"/>
                  </a:lnTo>
                  <a:cubicBezTo>
                    <a:pt x="134237" y="1191276"/>
                    <a:pt x="134237" y="1074839"/>
                    <a:pt x="175252" y="1003675"/>
                  </a:cubicBezTo>
                  <a:lnTo>
                    <a:pt x="595898" y="273849"/>
                  </a:lnTo>
                  <a:cubicBezTo>
                    <a:pt x="636913" y="202685"/>
                    <a:pt x="737667" y="144467"/>
                    <a:pt x="819793" y="144467"/>
                  </a:cubicBezTo>
                  <a:lnTo>
                    <a:pt x="1660700" y="144467"/>
                  </a:lnTo>
                  <a:moveTo>
                    <a:pt x="1660700" y="0"/>
                  </a:moveTo>
                  <a:lnTo>
                    <a:pt x="819793" y="0"/>
                  </a:lnTo>
                  <a:cubicBezTo>
                    <a:pt x="755083" y="0"/>
                    <a:pt x="684169" y="20382"/>
                    <a:pt x="620133" y="57390"/>
                  </a:cubicBezTo>
                  <a:cubicBezTo>
                    <a:pt x="556078" y="94397"/>
                    <a:pt x="503022" y="145661"/>
                    <a:pt x="470715" y="201721"/>
                  </a:cubicBezTo>
                  <a:lnTo>
                    <a:pt x="50069" y="931529"/>
                  </a:lnTo>
                  <a:cubicBezTo>
                    <a:pt x="17781" y="987551"/>
                    <a:pt x="0" y="1059119"/>
                    <a:pt x="0" y="1133058"/>
                  </a:cubicBezTo>
                  <a:cubicBezTo>
                    <a:pt x="0" y="1206996"/>
                    <a:pt x="17781" y="1278564"/>
                    <a:pt x="50069" y="1334586"/>
                  </a:cubicBezTo>
                  <a:lnTo>
                    <a:pt x="470715" y="2064413"/>
                  </a:lnTo>
                  <a:cubicBezTo>
                    <a:pt x="503022" y="2120473"/>
                    <a:pt x="556097" y="2171737"/>
                    <a:pt x="620133" y="2208745"/>
                  </a:cubicBezTo>
                  <a:cubicBezTo>
                    <a:pt x="684169" y="2245752"/>
                    <a:pt x="755083" y="2266135"/>
                    <a:pt x="819793" y="2266135"/>
                  </a:cubicBezTo>
                  <a:lnTo>
                    <a:pt x="1660700" y="2266135"/>
                  </a:lnTo>
                  <a:cubicBezTo>
                    <a:pt x="1725410" y="2266135"/>
                    <a:pt x="1796324" y="2245752"/>
                    <a:pt x="1860360" y="2208745"/>
                  </a:cubicBezTo>
                  <a:cubicBezTo>
                    <a:pt x="1924416" y="2171737"/>
                    <a:pt x="1977471" y="2120473"/>
                    <a:pt x="2009778" y="2064413"/>
                  </a:cubicBezTo>
                  <a:lnTo>
                    <a:pt x="2430424" y="1334606"/>
                  </a:lnTo>
                  <a:cubicBezTo>
                    <a:pt x="2462712" y="1278584"/>
                    <a:pt x="2480493" y="1207015"/>
                    <a:pt x="2480493" y="1133077"/>
                  </a:cubicBezTo>
                  <a:cubicBezTo>
                    <a:pt x="2480493" y="1059139"/>
                    <a:pt x="2462712" y="987570"/>
                    <a:pt x="2430424" y="931548"/>
                  </a:cubicBezTo>
                  <a:lnTo>
                    <a:pt x="2009778" y="201721"/>
                  </a:lnTo>
                  <a:cubicBezTo>
                    <a:pt x="1977471" y="145661"/>
                    <a:pt x="1924396" y="94397"/>
                    <a:pt x="1860360" y="57390"/>
                  </a:cubicBezTo>
                  <a:cubicBezTo>
                    <a:pt x="1796305" y="20382"/>
                    <a:pt x="1725410" y="0"/>
                    <a:pt x="1660700" y="0"/>
                  </a:cubicBezTo>
                  <a:lnTo>
                    <a:pt x="1660700" y="0"/>
                  </a:lnTo>
                  <a:close/>
                </a:path>
              </a:pathLst>
            </a:custGeom>
            <a:grpFill/>
            <a:ln w="19257" cap="flat">
              <a:noFill/>
              <a:prstDash val="solid"/>
              <a:miter/>
            </a:ln>
          </p:spPr>
          <p:txBody>
            <a:bodyPr rtlCol="0" anchor="ctr"/>
            <a:lstStyle/>
            <a:p>
              <a:endParaRPr lang="en-US"/>
            </a:p>
          </p:txBody>
        </p:sp>
      </p:grpSp>
      <p:grpSp>
        <p:nvGrpSpPr>
          <p:cNvPr id="29" name="Graphic 10" descr="Empty hexagon sign">
            <a:extLst>
              <a:ext uri="{FF2B5EF4-FFF2-40B4-BE49-F238E27FC236}">
                <a16:creationId xmlns:a16="http://schemas.microsoft.com/office/drawing/2014/main" id="{0B954BF8-08A6-84A4-B1C6-F46F4FEAD9A1}"/>
              </a:ext>
            </a:extLst>
          </p:cNvPr>
          <p:cNvGrpSpPr/>
          <p:nvPr/>
        </p:nvGrpSpPr>
        <p:grpSpPr>
          <a:xfrm rot="5400000">
            <a:off x="7950998" y="1544660"/>
            <a:ext cx="731520" cy="731520"/>
            <a:chOff x="1520027" y="1948363"/>
            <a:chExt cx="2480493" cy="2266134"/>
          </a:xfrm>
          <a:blipFill dpi="0" rotWithShape="1">
            <a:blip r:embed="rId2">
              <a:extLst>
                <a:ext uri="{28A0092B-C50C-407E-A947-70E740481C1C}">
                  <a14:useLocalDpi xmlns:a14="http://schemas.microsoft.com/office/drawing/2010/main" val="0"/>
                </a:ext>
              </a:extLst>
            </a:blip>
            <a:srcRect/>
            <a:stretch>
              <a:fillRect/>
            </a:stretch>
          </a:blipFill>
        </p:grpSpPr>
        <p:sp>
          <p:nvSpPr>
            <p:cNvPr id="30" name="Freeform: Shape 29">
              <a:extLst>
                <a:ext uri="{FF2B5EF4-FFF2-40B4-BE49-F238E27FC236}">
                  <a16:creationId xmlns:a16="http://schemas.microsoft.com/office/drawing/2014/main" id="{E9B1D0CA-B5D9-2DCF-0269-C785B4246947}"/>
                </a:ext>
              </a:extLst>
            </p:cNvPr>
            <p:cNvSpPr/>
            <p:nvPr/>
          </p:nvSpPr>
          <p:spPr>
            <a:xfrm>
              <a:off x="1585744" y="2033880"/>
              <a:ext cx="2348884" cy="2117583"/>
            </a:xfrm>
            <a:custGeom>
              <a:avLst/>
              <a:gdLst>
                <a:gd name="connsiteX0" fmla="*/ 503731 w 2348884"/>
                <a:gd name="connsiteY0" fmla="*/ 99368 h 2117583"/>
                <a:gd name="connsiteX1" fmla="*/ 26523 w 2348884"/>
                <a:gd name="connsiteY1" fmla="*/ 926443 h 2117583"/>
                <a:gd name="connsiteX2" fmla="*/ 20956 w 2348884"/>
                <a:gd name="connsiteY2" fmla="*/ 1169776 h 2117583"/>
                <a:gd name="connsiteX3" fmla="*/ 510589 w 2348884"/>
                <a:gd name="connsiteY3" fmla="*/ 2007987 h 2117583"/>
                <a:gd name="connsiteX4" fmla="*/ 682123 w 2348884"/>
                <a:gd name="connsiteY4" fmla="*/ 2117584 h 2117583"/>
                <a:gd name="connsiteX5" fmla="*/ 1653684 w 2348884"/>
                <a:gd name="connsiteY5" fmla="*/ 2101190 h 2117583"/>
                <a:gd name="connsiteX6" fmla="*/ 1828762 w 2348884"/>
                <a:gd name="connsiteY6" fmla="*/ 2006619 h 2117583"/>
                <a:gd name="connsiteX7" fmla="*/ 2304987 w 2348884"/>
                <a:gd name="connsiteY7" fmla="*/ 1202122 h 2117583"/>
                <a:gd name="connsiteX8" fmla="*/ 2332728 w 2348884"/>
                <a:gd name="connsiteY8" fmla="*/ 938580 h 2117583"/>
                <a:gd name="connsiteX9" fmla="*/ 1851880 w 2348884"/>
                <a:gd name="connsiteY9" fmla="*/ 110965 h 2117583"/>
                <a:gd name="connsiteX10" fmla="*/ 1651526 w 2348884"/>
                <a:gd name="connsiteY10" fmla="*/ 0 h 2117583"/>
                <a:gd name="connsiteX11" fmla="*/ 675650 w 2348884"/>
                <a:gd name="connsiteY11" fmla="*/ 0 h 2117583"/>
                <a:gd name="connsiteX12" fmla="*/ 503731 w 2348884"/>
                <a:gd name="connsiteY12" fmla="*/ 99368 h 2117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48884" h="2117583">
                  <a:moveTo>
                    <a:pt x="503731" y="99368"/>
                  </a:moveTo>
                  <a:lnTo>
                    <a:pt x="26523" y="926443"/>
                  </a:lnTo>
                  <a:cubicBezTo>
                    <a:pt x="-6747" y="984160"/>
                    <a:pt x="-8847" y="1110190"/>
                    <a:pt x="20956" y="1169776"/>
                  </a:cubicBezTo>
                  <a:lnTo>
                    <a:pt x="510589" y="2007987"/>
                  </a:lnTo>
                  <a:cubicBezTo>
                    <a:pt x="543243" y="2073294"/>
                    <a:pt x="609148" y="2115407"/>
                    <a:pt x="682123" y="2117584"/>
                  </a:cubicBezTo>
                  <a:lnTo>
                    <a:pt x="1653684" y="2101190"/>
                  </a:lnTo>
                  <a:cubicBezTo>
                    <a:pt x="1724771" y="2103328"/>
                    <a:pt x="1791581" y="2067245"/>
                    <a:pt x="1828762" y="2006619"/>
                  </a:cubicBezTo>
                  <a:lnTo>
                    <a:pt x="2304987" y="1202122"/>
                  </a:lnTo>
                  <a:cubicBezTo>
                    <a:pt x="2342129" y="1141592"/>
                    <a:pt x="2366692" y="1000959"/>
                    <a:pt x="2332728" y="938580"/>
                  </a:cubicBezTo>
                  <a:lnTo>
                    <a:pt x="1851880" y="110965"/>
                  </a:lnTo>
                  <a:cubicBezTo>
                    <a:pt x="1817126" y="47141"/>
                    <a:pt x="1724193" y="0"/>
                    <a:pt x="1651526" y="0"/>
                  </a:cubicBezTo>
                  <a:lnTo>
                    <a:pt x="675650" y="0"/>
                  </a:lnTo>
                  <a:cubicBezTo>
                    <a:pt x="604717" y="19"/>
                    <a:pt x="539159" y="37894"/>
                    <a:pt x="503731" y="99368"/>
                  </a:cubicBezTo>
                  <a:close/>
                </a:path>
              </a:pathLst>
            </a:custGeom>
            <a:grpFill/>
            <a:ln w="19257"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03763302-95F5-3E77-2E5B-59EE7F7EAF49}"/>
                </a:ext>
              </a:extLst>
            </p:cNvPr>
            <p:cNvSpPr/>
            <p:nvPr/>
          </p:nvSpPr>
          <p:spPr>
            <a:xfrm>
              <a:off x="1520027" y="1948363"/>
              <a:ext cx="2480493" cy="2266134"/>
            </a:xfrm>
            <a:custGeom>
              <a:avLst/>
              <a:gdLst>
                <a:gd name="connsiteX0" fmla="*/ 1660700 w 2480493"/>
                <a:gd name="connsiteY0" fmla="*/ 144486 h 2266134"/>
                <a:gd name="connsiteX1" fmla="*/ 1884595 w 2480493"/>
                <a:gd name="connsiteY1" fmla="*/ 273868 h 2266134"/>
                <a:gd name="connsiteX2" fmla="*/ 2305242 w 2480493"/>
                <a:gd name="connsiteY2" fmla="*/ 1003695 h 2266134"/>
                <a:gd name="connsiteX3" fmla="*/ 2305242 w 2480493"/>
                <a:gd name="connsiteY3" fmla="*/ 1262459 h 2266134"/>
                <a:gd name="connsiteX4" fmla="*/ 1884595 w 2480493"/>
                <a:gd name="connsiteY4" fmla="*/ 1992286 h 2266134"/>
                <a:gd name="connsiteX5" fmla="*/ 1660700 w 2480493"/>
                <a:gd name="connsiteY5" fmla="*/ 2121668 h 2266134"/>
                <a:gd name="connsiteX6" fmla="*/ 819793 w 2480493"/>
                <a:gd name="connsiteY6" fmla="*/ 2121668 h 2266134"/>
                <a:gd name="connsiteX7" fmla="*/ 595898 w 2480493"/>
                <a:gd name="connsiteY7" fmla="*/ 1992286 h 2266134"/>
                <a:gd name="connsiteX8" fmla="*/ 175252 w 2480493"/>
                <a:gd name="connsiteY8" fmla="*/ 1262440 h 2266134"/>
                <a:gd name="connsiteX9" fmla="*/ 175252 w 2480493"/>
                <a:gd name="connsiteY9" fmla="*/ 1003675 h 2266134"/>
                <a:gd name="connsiteX10" fmla="*/ 595898 w 2480493"/>
                <a:gd name="connsiteY10" fmla="*/ 273849 h 2266134"/>
                <a:gd name="connsiteX11" fmla="*/ 819793 w 2480493"/>
                <a:gd name="connsiteY11" fmla="*/ 144467 h 2266134"/>
                <a:gd name="connsiteX12" fmla="*/ 1660700 w 2480493"/>
                <a:gd name="connsiteY12" fmla="*/ 144467 h 2266134"/>
                <a:gd name="connsiteX13" fmla="*/ 1660700 w 2480493"/>
                <a:gd name="connsiteY13" fmla="*/ 0 h 2266134"/>
                <a:gd name="connsiteX14" fmla="*/ 819793 w 2480493"/>
                <a:gd name="connsiteY14" fmla="*/ 0 h 2266134"/>
                <a:gd name="connsiteX15" fmla="*/ 620133 w 2480493"/>
                <a:gd name="connsiteY15" fmla="*/ 57390 h 2266134"/>
                <a:gd name="connsiteX16" fmla="*/ 470715 w 2480493"/>
                <a:gd name="connsiteY16" fmla="*/ 201721 h 2266134"/>
                <a:gd name="connsiteX17" fmla="*/ 50069 w 2480493"/>
                <a:gd name="connsiteY17" fmla="*/ 931529 h 2266134"/>
                <a:gd name="connsiteX18" fmla="*/ 0 w 2480493"/>
                <a:gd name="connsiteY18" fmla="*/ 1133058 h 2266134"/>
                <a:gd name="connsiteX19" fmla="*/ 50069 w 2480493"/>
                <a:gd name="connsiteY19" fmla="*/ 1334586 h 2266134"/>
                <a:gd name="connsiteX20" fmla="*/ 470715 w 2480493"/>
                <a:gd name="connsiteY20" fmla="*/ 2064413 h 2266134"/>
                <a:gd name="connsiteX21" fmla="*/ 620133 w 2480493"/>
                <a:gd name="connsiteY21" fmla="*/ 2208745 h 2266134"/>
                <a:gd name="connsiteX22" fmla="*/ 819793 w 2480493"/>
                <a:gd name="connsiteY22" fmla="*/ 2266135 h 2266134"/>
                <a:gd name="connsiteX23" fmla="*/ 1660700 w 2480493"/>
                <a:gd name="connsiteY23" fmla="*/ 2266135 h 2266134"/>
                <a:gd name="connsiteX24" fmla="*/ 1860360 w 2480493"/>
                <a:gd name="connsiteY24" fmla="*/ 2208745 h 2266134"/>
                <a:gd name="connsiteX25" fmla="*/ 2009778 w 2480493"/>
                <a:gd name="connsiteY25" fmla="*/ 2064413 h 2266134"/>
                <a:gd name="connsiteX26" fmla="*/ 2430424 w 2480493"/>
                <a:gd name="connsiteY26" fmla="*/ 1334606 h 2266134"/>
                <a:gd name="connsiteX27" fmla="*/ 2480493 w 2480493"/>
                <a:gd name="connsiteY27" fmla="*/ 1133077 h 2266134"/>
                <a:gd name="connsiteX28" fmla="*/ 2430424 w 2480493"/>
                <a:gd name="connsiteY28" fmla="*/ 931548 h 2266134"/>
                <a:gd name="connsiteX29" fmla="*/ 2009778 w 2480493"/>
                <a:gd name="connsiteY29" fmla="*/ 201721 h 2266134"/>
                <a:gd name="connsiteX30" fmla="*/ 1860360 w 2480493"/>
                <a:gd name="connsiteY30" fmla="*/ 57390 h 2266134"/>
                <a:gd name="connsiteX31" fmla="*/ 1660700 w 2480493"/>
                <a:gd name="connsiteY31" fmla="*/ 0 h 2266134"/>
                <a:gd name="connsiteX32" fmla="*/ 1660700 w 2480493"/>
                <a:gd name="connsiteY32" fmla="*/ 0 h 2266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480493" h="2266134">
                  <a:moveTo>
                    <a:pt x="1660700" y="144486"/>
                  </a:moveTo>
                  <a:cubicBezTo>
                    <a:pt x="1742826" y="144486"/>
                    <a:pt x="1843581" y="202704"/>
                    <a:pt x="1884595" y="273868"/>
                  </a:cubicBezTo>
                  <a:lnTo>
                    <a:pt x="2305242" y="1003695"/>
                  </a:lnTo>
                  <a:cubicBezTo>
                    <a:pt x="2346256" y="1074859"/>
                    <a:pt x="2346256" y="1191295"/>
                    <a:pt x="2305242" y="1262459"/>
                  </a:cubicBezTo>
                  <a:lnTo>
                    <a:pt x="1884595" y="1992286"/>
                  </a:lnTo>
                  <a:cubicBezTo>
                    <a:pt x="1843581" y="2063450"/>
                    <a:pt x="1742826" y="2121668"/>
                    <a:pt x="1660700" y="2121668"/>
                  </a:cubicBezTo>
                  <a:lnTo>
                    <a:pt x="819793" y="2121668"/>
                  </a:lnTo>
                  <a:cubicBezTo>
                    <a:pt x="737667" y="2121668"/>
                    <a:pt x="636913" y="2063450"/>
                    <a:pt x="595898" y="1992286"/>
                  </a:cubicBezTo>
                  <a:lnTo>
                    <a:pt x="175252" y="1262440"/>
                  </a:lnTo>
                  <a:cubicBezTo>
                    <a:pt x="134237" y="1191276"/>
                    <a:pt x="134237" y="1074839"/>
                    <a:pt x="175252" y="1003675"/>
                  </a:cubicBezTo>
                  <a:lnTo>
                    <a:pt x="595898" y="273849"/>
                  </a:lnTo>
                  <a:cubicBezTo>
                    <a:pt x="636913" y="202685"/>
                    <a:pt x="737667" y="144467"/>
                    <a:pt x="819793" y="144467"/>
                  </a:cubicBezTo>
                  <a:lnTo>
                    <a:pt x="1660700" y="144467"/>
                  </a:lnTo>
                  <a:moveTo>
                    <a:pt x="1660700" y="0"/>
                  </a:moveTo>
                  <a:lnTo>
                    <a:pt x="819793" y="0"/>
                  </a:lnTo>
                  <a:cubicBezTo>
                    <a:pt x="755083" y="0"/>
                    <a:pt x="684169" y="20382"/>
                    <a:pt x="620133" y="57390"/>
                  </a:cubicBezTo>
                  <a:cubicBezTo>
                    <a:pt x="556078" y="94397"/>
                    <a:pt x="503022" y="145661"/>
                    <a:pt x="470715" y="201721"/>
                  </a:cubicBezTo>
                  <a:lnTo>
                    <a:pt x="50069" y="931529"/>
                  </a:lnTo>
                  <a:cubicBezTo>
                    <a:pt x="17781" y="987551"/>
                    <a:pt x="0" y="1059119"/>
                    <a:pt x="0" y="1133058"/>
                  </a:cubicBezTo>
                  <a:cubicBezTo>
                    <a:pt x="0" y="1206996"/>
                    <a:pt x="17781" y="1278564"/>
                    <a:pt x="50069" y="1334586"/>
                  </a:cubicBezTo>
                  <a:lnTo>
                    <a:pt x="470715" y="2064413"/>
                  </a:lnTo>
                  <a:cubicBezTo>
                    <a:pt x="503022" y="2120473"/>
                    <a:pt x="556097" y="2171737"/>
                    <a:pt x="620133" y="2208745"/>
                  </a:cubicBezTo>
                  <a:cubicBezTo>
                    <a:pt x="684169" y="2245752"/>
                    <a:pt x="755083" y="2266135"/>
                    <a:pt x="819793" y="2266135"/>
                  </a:cubicBezTo>
                  <a:lnTo>
                    <a:pt x="1660700" y="2266135"/>
                  </a:lnTo>
                  <a:cubicBezTo>
                    <a:pt x="1725410" y="2266135"/>
                    <a:pt x="1796324" y="2245752"/>
                    <a:pt x="1860360" y="2208745"/>
                  </a:cubicBezTo>
                  <a:cubicBezTo>
                    <a:pt x="1924416" y="2171737"/>
                    <a:pt x="1977471" y="2120473"/>
                    <a:pt x="2009778" y="2064413"/>
                  </a:cubicBezTo>
                  <a:lnTo>
                    <a:pt x="2430424" y="1334606"/>
                  </a:lnTo>
                  <a:cubicBezTo>
                    <a:pt x="2462712" y="1278584"/>
                    <a:pt x="2480493" y="1207015"/>
                    <a:pt x="2480493" y="1133077"/>
                  </a:cubicBezTo>
                  <a:cubicBezTo>
                    <a:pt x="2480493" y="1059139"/>
                    <a:pt x="2462712" y="987570"/>
                    <a:pt x="2430424" y="931548"/>
                  </a:cubicBezTo>
                  <a:lnTo>
                    <a:pt x="2009778" y="201721"/>
                  </a:lnTo>
                  <a:cubicBezTo>
                    <a:pt x="1977471" y="145661"/>
                    <a:pt x="1924396" y="94397"/>
                    <a:pt x="1860360" y="57390"/>
                  </a:cubicBezTo>
                  <a:cubicBezTo>
                    <a:pt x="1796305" y="20382"/>
                    <a:pt x="1725410" y="0"/>
                    <a:pt x="1660700" y="0"/>
                  </a:cubicBezTo>
                  <a:lnTo>
                    <a:pt x="1660700" y="0"/>
                  </a:lnTo>
                  <a:close/>
                </a:path>
              </a:pathLst>
            </a:custGeom>
            <a:grpFill/>
            <a:ln w="19257" cap="flat">
              <a:noFill/>
              <a:prstDash val="solid"/>
              <a:miter/>
            </a:ln>
          </p:spPr>
          <p:txBody>
            <a:bodyPr rtlCol="0" anchor="ctr"/>
            <a:lstStyle/>
            <a:p>
              <a:endParaRPr lang="en-US"/>
            </a:p>
          </p:txBody>
        </p:sp>
      </p:grpSp>
      <p:grpSp>
        <p:nvGrpSpPr>
          <p:cNvPr id="32" name="Graphic 10" descr="Empty hexagon sign">
            <a:extLst>
              <a:ext uri="{FF2B5EF4-FFF2-40B4-BE49-F238E27FC236}">
                <a16:creationId xmlns:a16="http://schemas.microsoft.com/office/drawing/2014/main" id="{231E86B9-2985-CA5F-9096-4AECA716F194}"/>
              </a:ext>
            </a:extLst>
          </p:cNvPr>
          <p:cNvGrpSpPr/>
          <p:nvPr/>
        </p:nvGrpSpPr>
        <p:grpSpPr>
          <a:xfrm rot="5400000">
            <a:off x="4816790" y="4111648"/>
            <a:ext cx="731520" cy="731520"/>
            <a:chOff x="1520027" y="1948363"/>
            <a:chExt cx="2480493" cy="2266134"/>
          </a:xfrm>
          <a:blipFill dpi="0" rotWithShape="1">
            <a:blip r:embed="rId2">
              <a:extLst>
                <a:ext uri="{28A0092B-C50C-407E-A947-70E740481C1C}">
                  <a14:useLocalDpi xmlns:a14="http://schemas.microsoft.com/office/drawing/2010/main" val="0"/>
                </a:ext>
              </a:extLst>
            </a:blip>
            <a:srcRect/>
            <a:stretch>
              <a:fillRect/>
            </a:stretch>
          </a:blipFill>
        </p:grpSpPr>
        <p:sp>
          <p:nvSpPr>
            <p:cNvPr id="33" name="Freeform: Shape 32">
              <a:extLst>
                <a:ext uri="{FF2B5EF4-FFF2-40B4-BE49-F238E27FC236}">
                  <a16:creationId xmlns:a16="http://schemas.microsoft.com/office/drawing/2014/main" id="{55DB82F9-3972-8898-0158-3DF61A6446A7}"/>
                </a:ext>
              </a:extLst>
            </p:cNvPr>
            <p:cNvSpPr/>
            <p:nvPr/>
          </p:nvSpPr>
          <p:spPr>
            <a:xfrm>
              <a:off x="1585744" y="2033880"/>
              <a:ext cx="2348884" cy="2117583"/>
            </a:xfrm>
            <a:custGeom>
              <a:avLst/>
              <a:gdLst>
                <a:gd name="connsiteX0" fmla="*/ 503731 w 2348884"/>
                <a:gd name="connsiteY0" fmla="*/ 99368 h 2117583"/>
                <a:gd name="connsiteX1" fmla="*/ 26523 w 2348884"/>
                <a:gd name="connsiteY1" fmla="*/ 926443 h 2117583"/>
                <a:gd name="connsiteX2" fmla="*/ 20956 w 2348884"/>
                <a:gd name="connsiteY2" fmla="*/ 1169776 h 2117583"/>
                <a:gd name="connsiteX3" fmla="*/ 510589 w 2348884"/>
                <a:gd name="connsiteY3" fmla="*/ 2007987 h 2117583"/>
                <a:gd name="connsiteX4" fmla="*/ 682123 w 2348884"/>
                <a:gd name="connsiteY4" fmla="*/ 2117584 h 2117583"/>
                <a:gd name="connsiteX5" fmla="*/ 1653684 w 2348884"/>
                <a:gd name="connsiteY5" fmla="*/ 2101190 h 2117583"/>
                <a:gd name="connsiteX6" fmla="*/ 1828762 w 2348884"/>
                <a:gd name="connsiteY6" fmla="*/ 2006619 h 2117583"/>
                <a:gd name="connsiteX7" fmla="*/ 2304987 w 2348884"/>
                <a:gd name="connsiteY7" fmla="*/ 1202122 h 2117583"/>
                <a:gd name="connsiteX8" fmla="*/ 2332728 w 2348884"/>
                <a:gd name="connsiteY8" fmla="*/ 938580 h 2117583"/>
                <a:gd name="connsiteX9" fmla="*/ 1851880 w 2348884"/>
                <a:gd name="connsiteY9" fmla="*/ 110965 h 2117583"/>
                <a:gd name="connsiteX10" fmla="*/ 1651526 w 2348884"/>
                <a:gd name="connsiteY10" fmla="*/ 0 h 2117583"/>
                <a:gd name="connsiteX11" fmla="*/ 675650 w 2348884"/>
                <a:gd name="connsiteY11" fmla="*/ 0 h 2117583"/>
                <a:gd name="connsiteX12" fmla="*/ 503731 w 2348884"/>
                <a:gd name="connsiteY12" fmla="*/ 99368 h 2117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48884" h="2117583">
                  <a:moveTo>
                    <a:pt x="503731" y="99368"/>
                  </a:moveTo>
                  <a:lnTo>
                    <a:pt x="26523" y="926443"/>
                  </a:lnTo>
                  <a:cubicBezTo>
                    <a:pt x="-6747" y="984160"/>
                    <a:pt x="-8847" y="1110190"/>
                    <a:pt x="20956" y="1169776"/>
                  </a:cubicBezTo>
                  <a:lnTo>
                    <a:pt x="510589" y="2007987"/>
                  </a:lnTo>
                  <a:cubicBezTo>
                    <a:pt x="543243" y="2073294"/>
                    <a:pt x="609148" y="2115407"/>
                    <a:pt x="682123" y="2117584"/>
                  </a:cubicBezTo>
                  <a:lnTo>
                    <a:pt x="1653684" y="2101190"/>
                  </a:lnTo>
                  <a:cubicBezTo>
                    <a:pt x="1724771" y="2103328"/>
                    <a:pt x="1791581" y="2067245"/>
                    <a:pt x="1828762" y="2006619"/>
                  </a:cubicBezTo>
                  <a:lnTo>
                    <a:pt x="2304987" y="1202122"/>
                  </a:lnTo>
                  <a:cubicBezTo>
                    <a:pt x="2342129" y="1141592"/>
                    <a:pt x="2366692" y="1000959"/>
                    <a:pt x="2332728" y="938580"/>
                  </a:cubicBezTo>
                  <a:lnTo>
                    <a:pt x="1851880" y="110965"/>
                  </a:lnTo>
                  <a:cubicBezTo>
                    <a:pt x="1817126" y="47141"/>
                    <a:pt x="1724193" y="0"/>
                    <a:pt x="1651526" y="0"/>
                  </a:cubicBezTo>
                  <a:lnTo>
                    <a:pt x="675650" y="0"/>
                  </a:lnTo>
                  <a:cubicBezTo>
                    <a:pt x="604717" y="19"/>
                    <a:pt x="539159" y="37894"/>
                    <a:pt x="503731" y="99368"/>
                  </a:cubicBezTo>
                  <a:close/>
                </a:path>
              </a:pathLst>
            </a:custGeom>
            <a:grpFill/>
            <a:ln w="19257" cap="flat">
              <a:no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7B1E3529-0DB8-508A-E916-188D0708C010}"/>
                </a:ext>
              </a:extLst>
            </p:cNvPr>
            <p:cNvSpPr/>
            <p:nvPr/>
          </p:nvSpPr>
          <p:spPr>
            <a:xfrm>
              <a:off x="1520027" y="1948363"/>
              <a:ext cx="2480493" cy="2266134"/>
            </a:xfrm>
            <a:custGeom>
              <a:avLst/>
              <a:gdLst>
                <a:gd name="connsiteX0" fmla="*/ 1660700 w 2480493"/>
                <a:gd name="connsiteY0" fmla="*/ 144486 h 2266134"/>
                <a:gd name="connsiteX1" fmla="*/ 1884595 w 2480493"/>
                <a:gd name="connsiteY1" fmla="*/ 273868 h 2266134"/>
                <a:gd name="connsiteX2" fmla="*/ 2305242 w 2480493"/>
                <a:gd name="connsiteY2" fmla="*/ 1003695 h 2266134"/>
                <a:gd name="connsiteX3" fmla="*/ 2305242 w 2480493"/>
                <a:gd name="connsiteY3" fmla="*/ 1262459 h 2266134"/>
                <a:gd name="connsiteX4" fmla="*/ 1884595 w 2480493"/>
                <a:gd name="connsiteY4" fmla="*/ 1992286 h 2266134"/>
                <a:gd name="connsiteX5" fmla="*/ 1660700 w 2480493"/>
                <a:gd name="connsiteY5" fmla="*/ 2121668 h 2266134"/>
                <a:gd name="connsiteX6" fmla="*/ 819793 w 2480493"/>
                <a:gd name="connsiteY6" fmla="*/ 2121668 h 2266134"/>
                <a:gd name="connsiteX7" fmla="*/ 595898 w 2480493"/>
                <a:gd name="connsiteY7" fmla="*/ 1992286 h 2266134"/>
                <a:gd name="connsiteX8" fmla="*/ 175252 w 2480493"/>
                <a:gd name="connsiteY8" fmla="*/ 1262440 h 2266134"/>
                <a:gd name="connsiteX9" fmla="*/ 175252 w 2480493"/>
                <a:gd name="connsiteY9" fmla="*/ 1003675 h 2266134"/>
                <a:gd name="connsiteX10" fmla="*/ 595898 w 2480493"/>
                <a:gd name="connsiteY10" fmla="*/ 273849 h 2266134"/>
                <a:gd name="connsiteX11" fmla="*/ 819793 w 2480493"/>
                <a:gd name="connsiteY11" fmla="*/ 144467 h 2266134"/>
                <a:gd name="connsiteX12" fmla="*/ 1660700 w 2480493"/>
                <a:gd name="connsiteY12" fmla="*/ 144467 h 2266134"/>
                <a:gd name="connsiteX13" fmla="*/ 1660700 w 2480493"/>
                <a:gd name="connsiteY13" fmla="*/ 0 h 2266134"/>
                <a:gd name="connsiteX14" fmla="*/ 819793 w 2480493"/>
                <a:gd name="connsiteY14" fmla="*/ 0 h 2266134"/>
                <a:gd name="connsiteX15" fmla="*/ 620133 w 2480493"/>
                <a:gd name="connsiteY15" fmla="*/ 57390 h 2266134"/>
                <a:gd name="connsiteX16" fmla="*/ 470715 w 2480493"/>
                <a:gd name="connsiteY16" fmla="*/ 201721 h 2266134"/>
                <a:gd name="connsiteX17" fmla="*/ 50069 w 2480493"/>
                <a:gd name="connsiteY17" fmla="*/ 931529 h 2266134"/>
                <a:gd name="connsiteX18" fmla="*/ 0 w 2480493"/>
                <a:gd name="connsiteY18" fmla="*/ 1133058 h 2266134"/>
                <a:gd name="connsiteX19" fmla="*/ 50069 w 2480493"/>
                <a:gd name="connsiteY19" fmla="*/ 1334586 h 2266134"/>
                <a:gd name="connsiteX20" fmla="*/ 470715 w 2480493"/>
                <a:gd name="connsiteY20" fmla="*/ 2064413 h 2266134"/>
                <a:gd name="connsiteX21" fmla="*/ 620133 w 2480493"/>
                <a:gd name="connsiteY21" fmla="*/ 2208745 h 2266134"/>
                <a:gd name="connsiteX22" fmla="*/ 819793 w 2480493"/>
                <a:gd name="connsiteY22" fmla="*/ 2266135 h 2266134"/>
                <a:gd name="connsiteX23" fmla="*/ 1660700 w 2480493"/>
                <a:gd name="connsiteY23" fmla="*/ 2266135 h 2266134"/>
                <a:gd name="connsiteX24" fmla="*/ 1860360 w 2480493"/>
                <a:gd name="connsiteY24" fmla="*/ 2208745 h 2266134"/>
                <a:gd name="connsiteX25" fmla="*/ 2009778 w 2480493"/>
                <a:gd name="connsiteY25" fmla="*/ 2064413 h 2266134"/>
                <a:gd name="connsiteX26" fmla="*/ 2430424 w 2480493"/>
                <a:gd name="connsiteY26" fmla="*/ 1334606 h 2266134"/>
                <a:gd name="connsiteX27" fmla="*/ 2480493 w 2480493"/>
                <a:gd name="connsiteY27" fmla="*/ 1133077 h 2266134"/>
                <a:gd name="connsiteX28" fmla="*/ 2430424 w 2480493"/>
                <a:gd name="connsiteY28" fmla="*/ 931548 h 2266134"/>
                <a:gd name="connsiteX29" fmla="*/ 2009778 w 2480493"/>
                <a:gd name="connsiteY29" fmla="*/ 201721 h 2266134"/>
                <a:gd name="connsiteX30" fmla="*/ 1860360 w 2480493"/>
                <a:gd name="connsiteY30" fmla="*/ 57390 h 2266134"/>
                <a:gd name="connsiteX31" fmla="*/ 1660700 w 2480493"/>
                <a:gd name="connsiteY31" fmla="*/ 0 h 2266134"/>
                <a:gd name="connsiteX32" fmla="*/ 1660700 w 2480493"/>
                <a:gd name="connsiteY32" fmla="*/ 0 h 2266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480493" h="2266134">
                  <a:moveTo>
                    <a:pt x="1660700" y="144486"/>
                  </a:moveTo>
                  <a:cubicBezTo>
                    <a:pt x="1742826" y="144486"/>
                    <a:pt x="1843581" y="202704"/>
                    <a:pt x="1884595" y="273868"/>
                  </a:cubicBezTo>
                  <a:lnTo>
                    <a:pt x="2305242" y="1003695"/>
                  </a:lnTo>
                  <a:cubicBezTo>
                    <a:pt x="2346256" y="1074859"/>
                    <a:pt x="2346256" y="1191295"/>
                    <a:pt x="2305242" y="1262459"/>
                  </a:cubicBezTo>
                  <a:lnTo>
                    <a:pt x="1884595" y="1992286"/>
                  </a:lnTo>
                  <a:cubicBezTo>
                    <a:pt x="1843581" y="2063450"/>
                    <a:pt x="1742826" y="2121668"/>
                    <a:pt x="1660700" y="2121668"/>
                  </a:cubicBezTo>
                  <a:lnTo>
                    <a:pt x="819793" y="2121668"/>
                  </a:lnTo>
                  <a:cubicBezTo>
                    <a:pt x="737667" y="2121668"/>
                    <a:pt x="636913" y="2063450"/>
                    <a:pt x="595898" y="1992286"/>
                  </a:cubicBezTo>
                  <a:lnTo>
                    <a:pt x="175252" y="1262440"/>
                  </a:lnTo>
                  <a:cubicBezTo>
                    <a:pt x="134237" y="1191276"/>
                    <a:pt x="134237" y="1074839"/>
                    <a:pt x="175252" y="1003675"/>
                  </a:cubicBezTo>
                  <a:lnTo>
                    <a:pt x="595898" y="273849"/>
                  </a:lnTo>
                  <a:cubicBezTo>
                    <a:pt x="636913" y="202685"/>
                    <a:pt x="737667" y="144467"/>
                    <a:pt x="819793" y="144467"/>
                  </a:cubicBezTo>
                  <a:lnTo>
                    <a:pt x="1660700" y="144467"/>
                  </a:lnTo>
                  <a:moveTo>
                    <a:pt x="1660700" y="0"/>
                  </a:moveTo>
                  <a:lnTo>
                    <a:pt x="819793" y="0"/>
                  </a:lnTo>
                  <a:cubicBezTo>
                    <a:pt x="755083" y="0"/>
                    <a:pt x="684169" y="20382"/>
                    <a:pt x="620133" y="57390"/>
                  </a:cubicBezTo>
                  <a:cubicBezTo>
                    <a:pt x="556078" y="94397"/>
                    <a:pt x="503022" y="145661"/>
                    <a:pt x="470715" y="201721"/>
                  </a:cubicBezTo>
                  <a:lnTo>
                    <a:pt x="50069" y="931529"/>
                  </a:lnTo>
                  <a:cubicBezTo>
                    <a:pt x="17781" y="987551"/>
                    <a:pt x="0" y="1059119"/>
                    <a:pt x="0" y="1133058"/>
                  </a:cubicBezTo>
                  <a:cubicBezTo>
                    <a:pt x="0" y="1206996"/>
                    <a:pt x="17781" y="1278564"/>
                    <a:pt x="50069" y="1334586"/>
                  </a:cubicBezTo>
                  <a:lnTo>
                    <a:pt x="470715" y="2064413"/>
                  </a:lnTo>
                  <a:cubicBezTo>
                    <a:pt x="503022" y="2120473"/>
                    <a:pt x="556097" y="2171737"/>
                    <a:pt x="620133" y="2208745"/>
                  </a:cubicBezTo>
                  <a:cubicBezTo>
                    <a:pt x="684169" y="2245752"/>
                    <a:pt x="755083" y="2266135"/>
                    <a:pt x="819793" y="2266135"/>
                  </a:cubicBezTo>
                  <a:lnTo>
                    <a:pt x="1660700" y="2266135"/>
                  </a:lnTo>
                  <a:cubicBezTo>
                    <a:pt x="1725410" y="2266135"/>
                    <a:pt x="1796324" y="2245752"/>
                    <a:pt x="1860360" y="2208745"/>
                  </a:cubicBezTo>
                  <a:cubicBezTo>
                    <a:pt x="1924416" y="2171737"/>
                    <a:pt x="1977471" y="2120473"/>
                    <a:pt x="2009778" y="2064413"/>
                  </a:cubicBezTo>
                  <a:lnTo>
                    <a:pt x="2430424" y="1334606"/>
                  </a:lnTo>
                  <a:cubicBezTo>
                    <a:pt x="2462712" y="1278584"/>
                    <a:pt x="2480493" y="1207015"/>
                    <a:pt x="2480493" y="1133077"/>
                  </a:cubicBezTo>
                  <a:cubicBezTo>
                    <a:pt x="2480493" y="1059139"/>
                    <a:pt x="2462712" y="987570"/>
                    <a:pt x="2430424" y="931548"/>
                  </a:cubicBezTo>
                  <a:lnTo>
                    <a:pt x="2009778" y="201721"/>
                  </a:lnTo>
                  <a:cubicBezTo>
                    <a:pt x="1977471" y="145661"/>
                    <a:pt x="1924396" y="94397"/>
                    <a:pt x="1860360" y="57390"/>
                  </a:cubicBezTo>
                  <a:cubicBezTo>
                    <a:pt x="1796305" y="20382"/>
                    <a:pt x="1725410" y="0"/>
                    <a:pt x="1660700" y="0"/>
                  </a:cubicBezTo>
                  <a:lnTo>
                    <a:pt x="1660700" y="0"/>
                  </a:lnTo>
                  <a:close/>
                </a:path>
              </a:pathLst>
            </a:custGeom>
            <a:grpFill/>
            <a:ln w="19257" cap="flat">
              <a:noFill/>
              <a:prstDash val="solid"/>
              <a:miter/>
            </a:ln>
          </p:spPr>
          <p:txBody>
            <a:bodyPr rtlCol="0" anchor="ctr"/>
            <a:lstStyle/>
            <a:p>
              <a:endParaRPr lang="en-US"/>
            </a:p>
          </p:txBody>
        </p:sp>
      </p:grpSp>
      <p:grpSp>
        <p:nvGrpSpPr>
          <p:cNvPr id="35" name="Graphic 10" descr="Empty hexagon sign">
            <a:extLst>
              <a:ext uri="{FF2B5EF4-FFF2-40B4-BE49-F238E27FC236}">
                <a16:creationId xmlns:a16="http://schemas.microsoft.com/office/drawing/2014/main" id="{333DF341-A960-5604-0086-65083E35B5A6}"/>
              </a:ext>
            </a:extLst>
          </p:cNvPr>
          <p:cNvGrpSpPr/>
          <p:nvPr/>
        </p:nvGrpSpPr>
        <p:grpSpPr>
          <a:xfrm rot="5400000">
            <a:off x="7971346" y="4095617"/>
            <a:ext cx="731520" cy="731520"/>
            <a:chOff x="1520027" y="1948363"/>
            <a:chExt cx="2480493" cy="2266134"/>
          </a:xfrm>
          <a:blipFill dpi="0" rotWithShape="1">
            <a:blip r:embed="rId2">
              <a:extLst>
                <a:ext uri="{28A0092B-C50C-407E-A947-70E740481C1C}">
                  <a14:useLocalDpi xmlns:a14="http://schemas.microsoft.com/office/drawing/2010/main" val="0"/>
                </a:ext>
              </a:extLst>
            </a:blip>
            <a:srcRect/>
            <a:stretch>
              <a:fillRect/>
            </a:stretch>
          </a:blipFill>
        </p:grpSpPr>
        <p:sp>
          <p:nvSpPr>
            <p:cNvPr id="36" name="Freeform: Shape 35">
              <a:extLst>
                <a:ext uri="{FF2B5EF4-FFF2-40B4-BE49-F238E27FC236}">
                  <a16:creationId xmlns:a16="http://schemas.microsoft.com/office/drawing/2014/main" id="{1FE1DF87-332A-8A3E-A97C-53A14A099647}"/>
                </a:ext>
              </a:extLst>
            </p:cNvPr>
            <p:cNvSpPr/>
            <p:nvPr/>
          </p:nvSpPr>
          <p:spPr>
            <a:xfrm>
              <a:off x="1585744" y="2033880"/>
              <a:ext cx="2348884" cy="2117583"/>
            </a:xfrm>
            <a:custGeom>
              <a:avLst/>
              <a:gdLst>
                <a:gd name="connsiteX0" fmla="*/ 503731 w 2348884"/>
                <a:gd name="connsiteY0" fmla="*/ 99368 h 2117583"/>
                <a:gd name="connsiteX1" fmla="*/ 26523 w 2348884"/>
                <a:gd name="connsiteY1" fmla="*/ 926443 h 2117583"/>
                <a:gd name="connsiteX2" fmla="*/ 20956 w 2348884"/>
                <a:gd name="connsiteY2" fmla="*/ 1169776 h 2117583"/>
                <a:gd name="connsiteX3" fmla="*/ 510589 w 2348884"/>
                <a:gd name="connsiteY3" fmla="*/ 2007987 h 2117583"/>
                <a:gd name="connsiteX4" fmla="*/ 682123 w 2348884"/>
                <a:gd name="connsiteY4" fmla="*/ 2117584 h 2117583"/>
                <a:gd name="connsiteX5" fmla="*/ 1653684 w 2348884"/>
                <a:gd name="connsiteY5" fmla="*/ 2101190 h 2117583"/>
                <a:gd name="connsiteX6" fmla="*/ 1828762 w 2348884"/>
                <a:gd name="connsiteY6" fmla="*/ 2006619 h 2117583"/>
                <a:gd name="connsiteX7" fmla="*/ 2304987 w 2348884"/>
                <a:gd name="connsiteY7" fmla="*/ 1202122 h 2117583"/>
                <a:gd name="connsiteX8" fmla="*/ 2332728 w 2348884"/>
                <a:gd name="connsiteY8" fmla="*/ 938580 h 2117583"/>
                <a:gd name="connsiteX9" fmla="*/ 1851880 w 2348884"/>
                <a:gd name="connsiteY9" fmla="*/ 110965 h 2117583"/>
                <a:gd name="connsiteX10" fmla="*/ 1651526 w 2348884"/>
                <a:gd name="connsiteY10" fmla="*/ 0 h 2117583"/>
                <a:gd name="connsiteX11" fmla="*/ 675650 w 2348884"/>
                <a:gd name="connsiteY11" fmla="*/ 0 h 2117583"/>
                <a:gd name="connsiteX12" fmla="*/ 503731 w 2348884"/>
                <a:gd name="connsiteY12" fmla="*/ 99368 h 2117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48884" h="2117583">
                  <a:moveTo>
                    <a:pt x="503731" y="99368"/>
                  </a:moveTo>
                  <a:lnTo>
                    <a:pt x="26523" y="926443"/>
                  </a:lnTo>
                  <a:cubicBezTo>
                    <a:pt x="-6747" y="984160"/>
                    <a:pt x="-8847" y="1110190"/>
                    <a:pt x="20956" y="1169776"/>
                  </a:cubicBezTo>
                  <a:lnTo>
                    <a:pt x="510589" y="2007987"/>
                  </a:lnTo>
                  <a:cubicBezTo>
                    <a:pt x="543243" y="2073294"/>
                    <a:pt x="609148" y="2115407"/>
                    <a:pt x="682123" y="2117584"/>
                  </a:cubicBezTo>
                  <a:lnTo>
                    <a:pt x="1653684" y="2101190"/>
                  </a:lnTo>
                  <a:cubicBezTo>
                    <a:pt x="1724771" y="2103328"/>
                    <a:pt x="1791581" y="2067245"/>
                    <a:pt x="1828762" y="2006619"/>
                  </a:cubicBezTo>
                  <a:lnTo>
                    <a:pt x="2304987" y="1202122"/>
                  </a:lnTo>
                  <a:cubicBezTo>
                    <a:pt x="2342129" y="1141592"/>
                    <a:pt x="2366692" y="1000959"/>
                    <a:pt x="2332728" y="938580"/>
                  </a:cubicBezTo>
                  <a:lnTo>
                    <a:pt x="1851880" y="110965"/>
                  </a:lnTo>
                  <a:cubicBezTo>
                    <a:pt x="1817126" y="47141"/>
                    <a:pt x="1724193" y="0"/>
                    <a:pt x="1651526" y="0"/>
                  </a:cubicBezTo>
                  <a:lnTo>
                    <a:pt x="675650" y="0"/>
                  </a:lnTo>
                  <a:cubicBezTo>
                    <a:pt x="604717" y="19"/>
                    <a:pt x="539159" y="37894"/>
                    <a:pt x="503731" y="99368"/>
                  </a:cubicBezTo>
                  <a:close/>
                </a:path>
              </a:pathLst>
            </a:custGeom>
            <a:grpFill/>
            <a:ln w="19257" cap="flat">
              <a:noFill/>
              <a:prstDash val="solid"/>
              <a:miter/>
            </a:ln>
          </p:spPr>
          <p:txBody>
            <a:bodyPr rtlCol="0" anchor="ctr"/>
            <a:lstStyle/>
            <a:p>
              <a:endParaRPr lang="en-US" dirty="0"/>
            </a:p>
          </p:txBody>
        </p:sp>
        <p:sp>
          <p:nvSpPr>
            <p:cNvPr id="37" name="Freeform: Shape 36">
              <a:extLst>
                <a:ext uri="{FF2B5EF4-FFF2-40B4-BE49-F238E27FC236}">
                  <a16:creationId xmlns:a16="http://schemas.microsoft.com/office/drawing/2014/main" id="{B3085DC3-1D2D-1068-ADC0-C542FE754FB5}"/>
                </a:ext>
              </a:extLst>
            </p:cNvPr>
            <p:cNvSpPr/>
            <p:nvPr/>
          </p:nvSpPr>
          <p:spPr>
            <a:xfrm>
              <a:off x="1520027" y="1948363"/>
              <a:ext cx="2480493" cy="2266134"/>
            </a:xfrm>
            <a:custGeom>
              <a:avLst/>
              <a:gdLst>
                <a:gd name="connsiteX0" fmla="*/ 1660700 w 2480493"/>
                <a:gd name="connsiteY0" fmla="*/ 144486 h 2266134"/>
                <a:gd name="connsiteX1" fmla="*/ 1884595 w 2480493"/>
                <a:gd name="connsiteY1" fmla="*/ 273868 h 2266134"/>
                <a:gd name="connsiteX2" fmla="*/ 2305242 w 2480493"/>
                <a:gd name="connsiteY2" fmla="*/ 1003695 h 2266134"/>
                <a:gd name="connsiteX3" fmla="*/ 2305242 w 2480493"/>
                <a:gd name="connsiteY3" fmla="*/ 1262459 h 2266134"/>
                <a:gd name="connsiteX4" fmla="*/ 1884595 w 2480493"/>
                <a:gd name="connsiteY4" fmla="*/ 1992286 h 2266134"/>
                <a:gd name="connsiteX5" fmla="*/ 1660700 w 2480493"/>
                <a:gd name="connsiteY5" fmla="*/ 2121668 h 2266134"/>
                <a:gd name="connsiteX6" fmla="*/ 819793 w 2480493"/>
                <a:gd name="connsiteY6" fmla="*/ 2121668 h 2266134"/>
                <a:gd name="connsiteX7" fmla="*/ 595898 w 2480493"/>
                <a:gd name="connsiteY7" fmla="*/ 1992286 h 2266134"/>
                <a:gd name="connsiteX8" fmla="*/ 175252 w 2480493"/>
                <a:gd name="connsiteY8" fmla="*/ 1262440 h 2266134"/>
                <a:gd name="connsiteX9" fmla="*/ 175252 w 2480493"/>
                <a:gd name="connsiteY9" fmla="*/ 1003675 h 2266134"/>
                <a:gd name="connsiteX10" fmla="*/ 595898 w 2480493"/>
                <a:gd name="connsiteY10" fmla="*/ 273849 h 2266134"/>
                <a:gd name="connsiteX11" fmla="*/ 819793 w 2480493"/>
                <a:gd name="connsiteY11" fmla="*/ 144467 h 2266134"/>
                <a:gd name="connsiteX12" fmla="*/ 1660700 w 2480493"/>
                <a:gd name="connsiteY12" fmla="*/ 144467 h 2266134"/>
                <a:gd name="connsiteX13" fmla="*/ 1660700 w 2480493"/>
                <a:gd name="connsiteY13" fmla="*/ 0 h 2266134"/>
                <a:gd name="connsiteX14" fmla="*/ 819793 w 2480493"/>
                <a:gd name="connsiteY14" fmla="*/ 0 h 2266134"/>
                <a:gd name="connsiteX15" fmla="*/ 620133 w 2480493"/>
                <a:gd name="connsiteY15" fmla="*/ 57390 h 2266134"/>
                <a:gd name="connsiteX16" fmla="*/ 470715 w 2480493"/>
                <a:gd name="connsiteY16" fmla="*/ 201721 h 2266134"/>
                <a:gd name="connsiteX17" fmla="*/ 50069 w 2480493"/>
                <a:gd name="connsiteY17" fmla="*/ 931529 h 2266134"/>
                <a:gd name="connsiteX18" fmla="*/ 0 w 2480493"/>
                <a:gd name="connsiteY18" fmla="*/ 1133058 h 2266134"/>
                <a:gd name="connsiteX19" fmla="*/ 50069 w 2480493"/>
                <a:gd name="connsiteY19" fmla="*/ 1334586 h 2266134"/>
                <a:gd name="connsiteX20" fmla="*/ 470715 w 2480493"/>
                <a:gd name="connsiteY20" fmla="*/ 2064413 h 2266134"/>
                <a:gd name="connsiteX21" fmla="*/ 620133 w 2480493"/>
                <a:gd name="connsiteY21" fmla="*/ 2208745 h 2266134"/>
                <a:gd name="connsiteX22" fmla="*/ 819793 w 2480493"/>
                <a:gd name="connsiteY22" fmla="*/ 2266135 h 2266134"/>
                <a:gd name="connsiteX23" fmla="*/ 1660700 w 2480493"/>
                <a:gd name="connsiteY23" fmla="*/ 2266135 h 2266134"/>
                <a:gd name="connsiteX24" fmla="*/ 1860360 w 2480493"/>
                <a:gd name="connsiteY24" fmla="*/ 2208745 h 2266134"/>
                <a:gd name="connsiteX25" fmla="*/ 2009778 w 2480493"/>
                <a:gd name="connsiteY25" fmla="*/ 2064413 h 2266134"/>
                <a:gd name="connsiteX26" fmla="*/ 2430424 w 2480493"/>
                <a:gd name="connsiteY26" fmla="*/ 1334606 h 2266134"/>
                <a:gd name="connsiteX27" fmla="*/ 2480493 w 2480493"/>
                <a:gd name="connsiteY27" fmla="*/ 1133077 h 2266134"/>
                <a:gd name="connsiteX28" fmla="*/ 2430424 w 2480493"/>
                <a:gd name="connsiteY28" fmla="*/ 931548 h 2266134"/>
                <a:gd name="connsiteX29" fmla="*/ 2009778 w 2480493"/>
                <a:gd name="connsiteY29" fmla="*/ 201721 h 2266134"/>
                <a:gd name="connsiteX30" fmla="*/ 1860360 w 2480493"/>
                <a:gd name="connsiteY30" fmla="*/ 57390 h 2266134"/>
                <a:gd name="connsiteX31" fmla="*/ 1660700 w 2480493"/>
                <a:gd name="connsiteY31" fmla="*/ 0 h 2266134"/>
                <a:gd name="connsiteX32" fmla="*/ 1660700 w 2480493"/>
                <a:gd name="connsiteY32" fmla="*/ 0 h 2266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480493" h="2266134">
                  <a:moveTo>
                    <a:pt x="1660700" y="144486"/>
                  </a:moveTo>
                  <a:cubicBezTo>
                    <a:pt x="1742826" y="144486"/>
                    <a:pt x="1843581" y="202704"/>
                    <a:pt x="1884595" y="273868"/>
                  </a:cubicBezTo>
                  <a:lnTo>
                    <a:pt x="2305242" y="1003695"/>
                  </a:lnTo>
                  <a:cubicBezTo>
                    <a:pt x="2346256" y="1074859"/>
                    <a:pt x="2346256" y="1191295"/>
                    <a:pt x="2305242" y="1262459"/>
                  </a:cubicBezTo>
                  <a:lnTo>
                    <a:pt x="1884595" y="1992286"/>
                  </a:lnTo>
                  <a:cubicBezTo>
                    <a:pt x="1843581" y="2063450"/>
                    <a:pt x="1742826" y="2121668"/>
                    <a:pt x="1660700" y="2121668"/>
                  </a:cubicBezTo>
                  <a:lnTo>
                    <a:pt x="819793" y="2121668"/>
                  </a:lnTo>
                  <a:cubicBezTo>
                    <a:pt x="737667" y="2121668"/>
                    <a:pt x="636913" y="2063450"/>
                    <a:pt x="595898" y="1992286"/>
                  </a:cubicBezTo>
                  <a:lnTo>
                    <a:pt x="175252" y="1262440"/>
                  </a:lnTo>
                  <a:cubicBezTo>
                    <a:pt x="134237" y="1191276"/>
                    <a:pt x="134237" y="1074839"/>
                    <a:pt x="175252" y="1003675"/>
                  </a:cubicBezTo>
                  <a:lnTo>
                    <a:pt x="595898" y="273849"/>
                  </a:lnTo>
                  <a:cubicBezTo>
                    <a:pt x="636913" y="202685"/>
                    <a:pt x="737667" y="144467"/>
                    <a:pt x="819793" y="144467"/>
                  </a:cubicBezTo>
                  <a:lnTo>
                    <a:pt x="1660700" y="144467"/>
                  </a:lnTo>
                  <a:moveTo>
                    <a:pt x="1660700" y="0"/>
                  </a:moveTo>
                  <a:lnTo>
                    <a:pt x="819793" y="0"/>
                  </a:lnTo>
                  <a:cubicBezTo>
                    <a:pt x="755083" y="0"/>
                    <a:pt x="684169" y="20382"/>
                    <a:pt x="620133" y="57390"/>
                  </a:cubicBezTo>
                  <a:cubicBezTo>
                    <a:pt x="556078" y="94397"/>
                    <a:pt x="503022" y="145661"/>
                    <a:pt x="470715" y="201721"/>
                  </a:cubicBezTo>
                  <a:lnTo>
                    <a:pt x="50069" y="931529"/>
                  </a:lnTo>
                  <a:cubicBezTo>
                    <a:pt x="17781" y="987551"/>
                    <a:pt x="0" y="1059119"/>
                    <a:pt x="0" y="1133058"/>
                  </a:cubicBezTo>
                  <a:cubicBezTo>
                    <a:pt x="0" y="1206996"/>
                    <a:pt x="17781" y="1278564"/>
                    <a:pt x="50069" y="1334586"/>
                  </a:cubicBezTo>
                  <a:lnTo>
                    <a:pt x="470715" y="2064413"/>
                  </a:lnTo>
                  <a:cubicBezTo>
                    <a:pt x="503022" y="2120473"/>
                    <a:pt x="556097" y="2171737"/>
                    <a:pt x="620133" y="2208745"/>
                  </a:cubicBezTo>
                  <a:cubicBezTo>
                    <a:pt x="684169" y="2245752"/>
                    <a:pt x="755083" y="2266135"/>
                    <a:pt x="819793" y="2266135"/>
                  </a:cubicBezTo>
                  <a:lnTo>
                    <a:pt x="1660700" y="2266135"/>
                  </a:lnTo>
                  <a:cubicBezTo>
                    <a:pt x="1725410" y="2266135"/>
                    <a:pt x="1796324" y="2245752"/>
                    <a:pt x="1860360" y="2208745"/>
                  </a:cubicBezTo>
                  <a:cubicBezTo>
                    <a:pt x="1924416" y="2171737"/>
                    <a:pt x="1977471" y="2120473"/>
                    <a:pt x="2009778" y="2064413"/>
                  </a:cubicBezTo>
                  <a:lnTo>
                    <a:pt x="2430424" y="1334606"/>
                  </a:lnTo>
                  <a:cubicBezTo>
                    <a:pt x="2462712" y="1278584"/>
                    <a:pt x="2480493" y="1207015"/>
                    <a:pt x="2480493" y="1133077"/>
                  </a:cubicBezTo>
                  <a:cubicBezTo>
                    <a:pt x="2480493" y="1059139"/>
                    <a:pt x="2462712" y="987570"/>
                    <a:pt x="2430424" y="931548"/>
                  </a:cubicBezTo>
                  <a:lnTo>
                    <a:pt x="2009778" y="201721"/>
                  </a:lnTo>
                  <a:cubicBezTo>
                    <a:pt x="1977471" y="145661"/>
                    <a:pt x="1924396" y="94397"/>
                    <a:pt x="1860360" y="57390"/>
                  </a:cubicBezTo>
                  <a:cubicBezTo>
                    <a:pt x="1796305" y="20382"/>
                    <a:pt x="1725410" y="0"/>
                    <a:pt x="1660700" y="0"/>
                  </a:cubicBezTo>
                  <a:lnTo>
                    <a:pt x="1660700" y="0"/>
                  </a:lnTo>
                  <a:close/>
                </a:path>
              </a:pathLst>
            </a:custGeom>
            <a:grpFill/>
            <a:ln w="19257" cap="flat">
              <a:noFill/>
              <a:prstDash val="solid"/>
              <a:miter/>
            </a:ln>
          </p:spPr>
          <p:txBody>
            <a:bodyPr rtlCol="0" anchor="ctr"/>
            <a:lstStyle/>
            <a:p>
              <a:endParaRPr lang="en-US"/>
            </a:p>
          </p:txBody>
        </p:sp>
      </p:grpSp>
      <p:sp>
        <p:nvSpPr>
          <p:cNvPr id="38" name="TextBox 37">
            <a:extLst>
              <a:ext uri="{FF2B5EF4-FFF2-40B4-BE49-F238E27FC236}">
                <a16:creationId xmlns:a16="http://schemas.microsoft.com/office/drawing/2014/main" id="{544C00B8-006A-C722-4F7A-7064970C58DF}"/>
              </a:ext>
            </a:extLst>
          </p:cNvPr>
          <p:cNvSpPr txBox="1"/>
          <p:nvPr/>
        </p:nvSpPr>
        <p:spPr>
          <a:xfrm>
            <a:off x="4886342" y="1729466"/>
            <a:ext cx="544462" cy="461665"/>
          </a:xfrm>
          <a:prstGeom prst="rect">
            <a:avLst/>
          </a:prstGeom>
          <a:noFill/>
        </p:spPr>
        <p:txBody>
          <a:bodyPr wrap="square" rtlCol="0">
            <a:spAutoFit/>
          </a:bodyPr>
          <a:lstStyle/>
          <a:p>
            <a:pPr algn="r"/>
            <a:r>
              <a:rPr lang="en-US" sz="2400" dirty="0">
                <a:solidFill>
                  <a:schemeClr val="bg1"/>
                </a:solidFill>
                <a:latin typeface="ADLaM Display" panose="020F0502020204030204" pitchFamily="2" charset="0"/>
                <a:ea typeface="ADLaM Display" panose="020F0502020204030204" pitchFamily="2" charset="0"/>
                <a:cs typeface="ADLaM Display" panose="020F0502020204030204" pitchFamily="2" charset="0"/>
              </a:rPr>
              <a:t>01</a:t>
            </a:r>
          </a:p>
        </p:txBody>
      </p:sp>
      <p:sp>
        <p:nvSpPr>
          <p:cNvPr id="39" name="TextBox 38">
            <a:extLst>
              <a:ext uri="{FF2B5EF4-FFF2-40B4-BE49-F238E27FC236}">
                <a16:creationId xmlns:a16="http://schemas.microsoft.com/office/drawing/2014/main" id="{6DEFF568-5556-2C04-0E87-2BB37C196F32}"/>
              </a:ext>
            </a:extLst>
          </p:cNvPr>
          <p:cNvSpPr txBox="1"/>
          <p:nvPr/>
        </p:nvSpPr>
        <p:spPr>
          <a:xfrm>
            <a:off x="7971346" y="1696632"/>
            <a:ext cx="617215" cy="461665"/>
          </a:xfrm>
          <a:prstGeom prst="rect">
            <a:avLst/>
          </a:prstGeom>
          <a:noFill/>
        </p:spPr>
        <p:txBody>
          <a:bodyPr wrap="square" rtlCol="0">
            <a:spAutoFit/>
          </a:bodyPr>
          <a:lstStyle/>
          <a:p>
            <a:pPr algn="r"/>
            <a:r>
              <a:rPr lang="en-US" sz="2400" dirty="0">
                <a:solidFill>
                  <a:schemeClr val="bg1"/>
                </a:solidFill>
                <a:latin typeface="ADLaM Display" panose="020F0502020204030204" pitchFamily="2" charset="0"/>
                <a:ea typeface="ADLaM Display" panose="020F0502020204030204" pitchFamily="2" charset="0"/>
                <a:cs typeface="ADLaM Display" panose="020F0502020204030204" pitchFamily="2" charset="0"/>
              </a:rPr>
              <a:t>02</a:t>
            </a:r>
          </a:p>
        </p:txBody>
      </p:sp>
      <p:sp>
        <p:nvSpPr>
          <p:cNvPr id="40" name="TextBox 39">
            <a:extLst>
              <a:ext uri="{FF2B5EF4-FFF2-40B4-BE49-F238E27FC236}">
                <a16:creationId xmlns:a16="http://schemas.microsoft.com/office/drawing/2014/main" id="{CE3B890A-0E0D-AE90-2BC2-E61F9912D764}"/>
              </a:ext>
            </a:extLst>
          </p:cNvPr>
          <p:cNvSpPr txBox="1"/>
          <p:nvPr/>
        </p:nvSpPr>
        <p:spPr>
          <a:xfrm>
            <a:off x="4843646" y="4234946"/>
            <a:ext cx="617215" cy="461665"/>
          </a:xfrm>
          <a:prstGeom prst="rect">
            <a:avLst/>
          </a:prstGeom>
          <a:noFill/>
        </p:spPr>
        <p:txBody>
          <a:bodyPr wrap="square" rtlCol="0">
            <a:spAutoFit/>
          </a:bodyPr>
          <a:lstStyle/>
          <a:p>
            <a:pPr algn="r"/>
            <a:r>
              <a:rPr lang="en-US" sz="2400" dirty="0">
                <a:solidFill>
                  <a:schemeClr val="bg1"/>
                </a:solidFill>
                <a:latin typeface="ADLaM Display" panose="020F0502020204030204" pitchFamily="2" charset="0"/>
                <a:ea typeface="ADLaM Display" panose="020F0502020204030204" pitchFamily="2" charset="0"/>
                <a:cs typeface="ADLaM Display" panose="020F0502020204030204" pitchFamily="2" charset="0"/>
              </a:rPr>
              <a:t>03</a:t>
            </a:r>
          </a:p>
        </p:txBody>
      </p:sp>
      <p:sp>
        <p:nvSpPr>
          <p:cNvPr id="41" name="TextBox 40">
            <a:extLst>
              <a:ext uri="{FF2B5EF4-FFF2-40B4-BE49-F238E27FC236}">
                <a16:creationId xmlns:a16="http://schemas.microsoft.com/office/drawing/2014/main" id="{F050E901-72EF-5835-58E8-CE5AD809FB07}"/>
              </a:ext>
            </a:extLst>
          </p:cNvPr>
          <p:cNvSpPr txBox="1"/>
          <p:nvPr/>
        </p:nvSpPr>
        <p:spPr>
          <a:xfrm>
            <a:off x="8004521" y="4230518"/>
            <a:ext cx="617215" cy="461665"/>
          </a:xfrm>
          <a:prstGeom prst="rect">
            <a:avLst/>
          </a:prstGeom>
          <a:noFill/>
        </p:spPr>
        <p:txBody>
          <a:bodyPr wrap="square" rtlCol="0">
            <a:spAutoFit/>
          </a:bodyPr>
          <a:lstStyle/>
          <a:p>
            <a:pPr algn="r"/>
            <a:r>
              <a:rPr lang="en-US" sz="2400" dirty="0">
                <a:solidFill>
                  <a:schemeClr val="bg1"/>
                </a:solidFill>
                <a:latin typeface="ADLaM Display" panose="020F0502020204030204" pitchFamily="2" charset="0"/>
                <a:ea typeface="ADLaM Display" panose="020F0502020204030204" pitchFamily="2" charset="0"/>
                <a:cs typeface="ADLaM Display" panose="020F0502020204030204" pitchFamily="2" charset="0"/>
              </a:rPr>
              <a:t>04</a:t>
            </a:r>
          </a:p>
        </p:txBody>
      </p:sp>
      <p:sp>
        <p:nvSpPr>
          <p:cNvPr id="42" name="TextBox 41">
            <a:extLst>
              <a:ext uri="{FF2B5EF4-FFF2-40B4-BE49-F238E27FC236}">
                <a16:creationId xmlns:a16="http://schemas.microsoft.com/office/drawing/2014/main" id="{5DF70D4E-7FB1-5D4C-D35D-BA4E8223070B}"/>
              </a:ext>
            </a:extLst>
          </p:cNvPr>
          <p:cNvSpPr txBox="1"/>
          <p:nvPr/>
        </p:nvSpPr>
        <p:spPr>
          <a:xfrm>
            <a:off x="5548310" y="1583473"/>
            <a:ext cx="2164997" cy="261610"/>
          </a:xfrm>
          <a:prstGeom prst="rect">
            <a:avLst/>
          </a:prstGeom>
          <a:noFill/>
        </p:spPr>
        <p:txBody>
          <a:bodyPr wrap="square" rtlCol="0">
            <a:spAutoFit/>
          </a:bodyPr>
          <a:lstStyle/>
          <a:p>
            <a:r>
              <a:rPr lang="en-US" sz="1100" b="1" dirty="0"/>
              <a:t>Performance Review: Key Metrics</a:t>
            </a:r>
          </a:p>
        </p:txBody>
      </p:sp>
      <p:sp>
        <p:nvSpPr>
          <p:cNvPr id="43" name="TextBox 42">
            <a:extLst>
              <a:ext uri="{FF2B5EF4-FFF2-40B4-BE49-F238E27FC236}">
                <a16:creationId xmlns:a16="http://schemas.microsoft.com/office/drawing/2014/main" id="{60F1F500-C567-F0E9-DB78-F5A8B900972E}"/>
              </a:ext>
            </a:extLst>
          </p:cNvPr>
          <p:cNvSpPr txBox="1"/>
          <p:nvPr/>
        </p:nvSpPr>
        <p:spPr>
          <a:xfrm>
            <a:off x="8702866" y="1597888"/>
            <a:ext cx="2629258" cy="261610"/>
          </a:xfrm>
          <a:prstGeom prst="rect">
            <a:avLst/>
          </a:prstGeom>
          <a:noFill/>
        </p:spPr>
        <p:txBody>
          <a:bodyPr wrap="square" rtlCol="0">
            <a:spAutoFit/>
          </a:bodyPr>
          <a:lstStyle/>
          <a:p>
            <a:r>
              <a:rPr lang="en-US" sz="1100" b="1" dirty="0"/>
              <a:t>Performance Review: Trends and Analysis</a:t>
            </a:r>
          </a:p>
        </p:txBody>
      </p:sp>
      <p:sp>
        <p:nvSpPr>
          <p:cNvPr id="44" name="TextBox 43">
            <a:extLst>
              <a:ext uri="{FF2B5EF4-FFF2-40B4-BE49-F238E27FC236}">
                <a16:creationId xmlns:a16="http://schemas.microsoft.com/office/drawing/2014/main" id="{7DBD3D82-8150-3D9D-C251-9D2F2DB79D6C}"/>
              </a:ext>
            </a:extLst>
          </p:cNvPr>
          <p:cNvSpPr txBox="1"/>
          <p:nvPr/>
        </p:nvSpPr>
        <p:spPr>
          <a:xfrm>
            <a:off x="5527213" y="4111597"/>
            <a:ext cx="2046605" cy="261610"/>
          </a:xfrm>
          <a:prstGeom prst="rect">
            <a:avLst/>
          </a:prstGeom>
          <a:noFill/>
        </p:spPr>
        <p:txBody>
          <a:bodyPr wrap="square" rtlCol="0">
            <a:spAutoFit/>
          </a:bodyPr>
          <a:lstStyle/>
          <a:p>
            <a:r>
              <a:rPr lang="en-US" sz="1100" b="1" dirty="0"/>
              <a:t>Revenue Distribution Analysis</a:t>
            </a:r>
          </a:p>
        </p:txBody>
      </p:sp>
      <p:sp>
        <p:nvSpPr>
          <p:cNvPr id="45" name="TextBox 44">
            <a:extLst>
              <a:ext uri="{FF2B5EF4-FFF2-40B4-BE49-F238E27FC236}">
                <a16:creationId xmlns:a16="http://schemas.microsoft.com/office/drawing/2014/main" id="{BE7911F0-51A8-0B42-272B-E7EACE6D4E1C}"/>
              </a:ext>
            </a:extLst>
          </p:cNvPr>
          <p:cNvSpPr txBox="1"/>
          <p:nvPr/>
        </p:nvSpPr>
        <p:spPr>
          <a:xfrm>
            <a:off x="8726638" y="4095617"/>
            <a:ext cx="2871403" cy="261610"/>
          </a:xfrm>
          <a:prstGeom prst="rect">
            <a:avLst/>
          </a:prstGeom>
          <a:noFill/>
        </p:spPr>
        <p:txBody>
          <a:bodyPr wrap="square" rtlCol="0">
            <a:spAutoFit/>
          </a:bodyPr>
          <a:lstStyle/>
          <a:p>
            <a:r>
              <a:rPr lang="en-US" sz="1100" b="1" dirty="0"/>
              <a:t>Key Insights and Strategic Recommendations: </a:t>
            </a:r>
          </a:p>
        </p:txBody>
      </p:sp>
      <p:sp>
        <p:nvSpPr>
          <p:cNvPr id="54" name="TextBox 53">
            <a:extLst>
              <a:ext uri="{FF2B5EF4-FFF2-40B4-BE49-F238E27FC236}">
                <a16:creationId xmlns:a16="http://schemas.microsoft.com/office/drawing/2014/main" id="{DFBCB8D2-0415-6A83-3614-902A3E4839E6}"/>
              </a:ext>
            </a:extLst>
          </p:cNvPr>
          <p:cNvSpPr txBox="1"/>
          <p:nvPr/>
        </p:nvSpPr>
        <p:spPr>
          <a:xfrm>
            <a:off x="5628116" y="1859498"/>
            <a:ext cx="2164997" cy="769441"/>
          </a:xfrm>
          <a:prstGeom prst="rect">
            <a:avLst/>
          </a:prstGeom>
          <a:noFill/>
        </p:spPr>
        <p:txBody>
          <a:bodyPr wrap="square" rtlCol="0">
            <a:spAutoFit/>
          </a:bodyPr>
          <a:lstStyle/>
          <a:p>
            <a:r>
              <a:rPr lang="en-US" sz="1100" dirty="0"/>
              <a:t>A snapshot of essential business metrics, including revenue, orders, and customer ratings, to evaluate performance.</a:t>
            </a:r>
          </a:p>
        </p:txBody>
      </p:sp>
      <p:sp>
        <p:nvSpPr>
          <p:cNvPr id="56" name="TextBox 55">
            <a:extLst>
              <a:ext uri="{FF2B5EF4-FFF2-40B4-BE49-F238E27FC236}">
                <a16:creationId xmlns:a16="http://schemas.microsoft.com/office/drawing/2014/main" id="{8C89CF7A-4F7E-A497-5E8E-0B45041E6EAD}"/>
              </a:ext>
            </a:extLst>
          </p:cNvPr>
          <p:cNvSpPr txBox="1"/>
          <p:nvPr/>
        </p:nvSpPr>
        <p:spPr>
          <a:xfrm>
            <a:off x="8727014" y="1845083"/>
            <a:ext cx="2164997" cy="769441"/>
          </a:xfrm>
          <a:prstGeom prst="rect">
            <a:avLst/>
          </a:prstGeom>
          <a:noFill/>
        </p:spPr>
        <p:txBody>
          <a:bodyPr wrap="square" rtlCol="0">
            <a:spAutoFit/>
          </a:bodyPr>
          <a:lstStyle/>
          <a:p>
            <a:r>
              <a:rPr lang="en-US" sz="1100" dirty="0"/>
              <a:t>Analyzing trends in revenue and customer behavior to identify growth opportunities and areas of improvement.</a:t>
            </a:r>
          </a:p>
        </p:txBody>
      </p:sp>
      <p:sp>
        <p:nvSpPr>
          <p:cNvPr id="60" name="TextBox 59">
            <a:extLst>
              <a:ext uri="{FF2B5EF4-FFF2-40B4-BE49-F238E27FC236}">
                <a16:creationId xmlns:a16="http://schemas.microsoft.com/office/drawing/2014/main" id="{CB3F5537-7DDE-5DBC-F7AA-82A709CB2582}"/>
              </a:ext>
            </a:extLst>
          </p:cNvPr>
          <p:cNvSpPr txBox="1"/>
          <p:nvPr/>
        </p:nvSpPr>
        <p:spPr>
          <a:xfrm>
            <a:off x="5548309" y="4336968"/>
            <a:ext cx="2369512" cy="600164"/>
          </a:xfrm>
          <a:prstGeom prst="rect">
            <a:avLst/>
          </a:prstGeom>
          <a:noFill/>
        </p:spPr>
        <p:txBody>
          <a:bodyPr wrap="square" rtlCol="0">
            <a:spAutoFit/>
          </a:bodyPr>
          <a:lstStyle/>
          <a:p>
            <a:r>
              <a:rPr lang="en-US" sz="1100" dirty="0"/>
              <a:t>Examining revenue distribution across locations, cuisines, and restaurants to identify key growth drivers.</a:t>
            </a:r>
          </a:p>
        </p:txBody>
      </p:sp>
      <p:sp>
        <p:nvSpPr>
          <p:cNvPr id="62" name="TextBox 61">
            <a:extLst>
              <a:ext uri="{FF2B5EF4-FFF2-40B4-BE49-F238E27FC236}">
                <a16:creationId xmlns:a16="http://schemas.microsoft.com/office/drawing/2014/main" id="{069DAE6E-380D-3DC4-EBF7-E7EF95C5971A}"/>
              </a:ext>
            </a:extLst>
          </p:cNvPr>
          <p:cNvSpPr txBox="1"/>
          <p:nvPr/>
        </p:nvSpPr>
        <p:spPr>
          <a:xfrm>
            <a:off x="8714212" y="4336968"/>
            <a:ext cx="2597563" cy="600164"/>
          </a:xfrm>
          <a:prstGeom prst="rect">
            <a:avLst/>
          </a:prstGeom>
          <a:noFill/>
        </p:spPr>
        <p:txBody>
          <a:bodyPr wrap="square" rtlCol="0">
            <a:spAutoFit/>
          </a:bodyPr>
          <a:lstStyle/>
          <a:p>
            <a:r>
              <a:rPr lang="en-US" sz="1100" dirty="0"/>
              <a:t>Offering actionable insights and strategic recommendations to enhance operations and drive future growth.</a:t>
            </a:r>
          </a:p>
        </p:txBody>
      </p:sp>
    </p:spTree>
    <p:extLst>
      <p:ext uri="{BB962C8B-B14F-4D97-AF65-F5344CB8AC3E}">
        <p14:creationId xmlns:p14="http://schemas.microsoft.com/office/powerpoint/2010/main" val="5039448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blue and purple background&#10;&#10;Description automatically generated">
            <a:extLst>
              <a:ext uri="{FF2B5EF4-FFF2-40B4-BE49-F238E27FC236}">
                <a16:creationId xmlns:a16="http://schemas.microsoft.com/office/drawing/2014/main" id="{B0C559F9-D2F0-25B8-501D-92C9669E1D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1828800"/>
          </a:xfrm>
          <a:prstGeom prst="rect">
            <a:avLst/>
          </a:prstGeom>
        </p:spPr>
      </p:pic>
      <p:sp>
        <p:nvSpPr>
          <p:cNvPr id="4" name="Rectangle: Rounded Corners 3">
            <a:extLst>
              <a:ext uri="{FF2B5EF4-FFF2-40B4-BE49-F238E27FC236}">
                <a16:creationId xmlns:a16="http://schemas.microsoft.com/office/drawing/2014/main" id="{247EB499-08CB-49B4-E418-74DE97BC76E5}"/>
              </a:ext>
            </a:extLst>
          </p:cNvPr>
          <p:cNvSpPr/>
          <p:nvPr/>
        </p:nvSpPr>
        <p:spPr>
          <a:xfrm>
            <a:off x="503381" y="1058929"/>
            <a:ext cx="11185237" cy="5531216"/>
          </a:xfrm>
          <a:prstGeom prst="roundRect">
            <a:avLst/>
          </a:prstGeom>
          <a:solidFill>
            <a:schemeClr val="bg1"/>
          </a:solidFill>
          <a:ln cap="rnd">
            <a:solidFill>
              <a:schemeClr val="bg1"/>
            </a:solidFill>
            <a:round/>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E3524164-2656-6A7C-9969-ED21645143B6}"/>
              </a:ext>
            </a:extLst>
          </p:cNvPr>
          <p:cNvSpPr txBox="1"/>
          <p:nvPr/>
        </p:nvSpPr>
        <p:spPr>
          <a:xfrm>
            <a:off x="130660" y="267855"/>
            <a:ext cx="6925921" cy="523220"/>
          </a:xfrm>
          <a:prstGeom prst="rect">
            <a:avLst/>
          </a:prstGeom>
          <a:noFill/>
        </p:spPr>
        <p:txBody>
          <a:bodyPr wrap="square" rtlCol="0">
            <a:spAutoFit/>
          </a:bodyPr>
          <a:lstStyle/>
          <a:p>
            <a:r>
              <a:rPr lang="en-US" sz="2800" b="1" dirty="0">
                <a:solidFill>
                  <a:schemeClr val="bg1"/>
                </a:solidFill>
              </a:rPr>
              <a:t>Performance Review: Key Metrics</a:t>
            </a:r>
          </a:p>
        </p:txBody>
      </p:sp>
      <p:grpSp>
        <p:nvGrpSpPr>
          <p:cNvPr id="11" name="Graphic 10" descr="Empty hexagon sign">
            <a:extLst>
              <a:ext uri="{FF2B5EF4-FFF2-40B4-BE49-F238E27FC236}">
                <a16:creationId xmlns:a16="http://schemas.microsoft.com/office/drawing/2014/main" id="{81DFC9A1-25F9-316F-1560-BD8E35AD4792}"/>
              </a:ext>
            </a:extLst>
          </p:cNvPr>
          <p:cNvGrpSpPr/>
          <p:nvPr/>
        </p:nvGrpSpPr>
        <p:grpSpPr>
          <a:xfrm>
            <a:off x="1460278" y="1600200"/>
            <a:ext cx="1826031" cy="1828800"/>
            <a:chOff x="1520027" y="1948363"/>
            <a:chExt cx="2480493" cy="2266134"/>
          </a:xfrm>
          <a:blipFill dpi="0" rotWithShape="1">
            <a:blip r:embed="rId2">
              <a:extLst>
                <a:ext uri="{28A0092B-C50C-407E-A947-70E740481C1C}">
                  <a14:useLocalDpi xmlns:a14="http://schemas.microsoft.com/office/drawing/2010/main" val="0"/>
                </a:ext>
              </a:extLst>
            </a:blip>
            <a:srcRect/>
            <a:stretch>
              <a:fillRect/>
            </a:stretch>
          </a:blipFill>
        </p:grpSpPr>
        <p:sp>
          <p:nvSpPr>
            <p:cNvPr id="12" name="Freeform: Shape 11">
              <a:extLst>
                <a:ext uri="{FF2B5EF4-FFF2-40B4-BE49-F238E27FC236}">
                  <a16:creationId xmlns:a16="http://schemas.microsoft.com/office/drawing/2014/main" id="{E8158FEA-572C-85D2-D949-67A9BDC40C84}"/>
                </a:ext>
              </a:extLst>
            </p:cNvPr>
            <p:cNvSpPr/>
            <p:nvPr/>
          </p:nvSpPr>
          <p:spPr>
            <a:xfrm>
              <a:off x="1585744" y="2033880"/>
              <a:ext cx="2348884" cy="2117583"/>
            </a:xfrm>
            <a:custGeom>
              <a:avLst/>
              <a:gdLst>
                <a:gd name="connsiteX0" fmla="*/ 503731 w 2348884"/>
                <a:gd name="connsiteY0" fmla="*/ 99368 h 2117583"/>
                <a:gd name="connsiteX1" fmla="*/ 26523 w 2348884"/>
                <a:gd name="connsiteY1" fmla="*/ 926443 h 2117583"/>
                <a:gd name="connsiteX2" fmla="*/ 20956 w 2348884"/>
                <a:gd name="connsiteY2" fmla="*/ 1169776 h 2117583"/>
                <a:gd name="connsiteX3" fmla="*/ 510589 w 2348884"/>
                <a:gd name="connsiteY3" fmla="*/ 2007987 h 2117583"/>
                <a:gd name="connsiteX4" fmla="*/ 682123 w 2348884"/>
                <a:gd name="connsiteY4" fmla="*/ 2117584 h 2117583"/>
                <a:gd name="connsiteX5" fmla="*/ 1653684 w 2348884"/>
                <a:gd name="connsiteY5" fmla="*/ 2101190 h 2117583"/>
                <a:gd name="connsiteX6" fmla="*/ 1828762 w 2348884"/>
                <a:gd name="connsiteY6" fmla="*/ 2006619 h 2117583"/>
                <a:gd name="connsiteX7" fmla="*/ 2304987 w 2348884"/>
                <a:gd name="connsiteY7" fmla="*/ 1202122 h 2117583"/>
                <a:gd name="connsiteX8" fmla="*/ 2332728 w 2348884"/>
                <a:gd name="connsiteY8" fmla="*/ 938580 h 2117583"/>
                <a:gd name="connsiteX9" fmla="*/ 1851880 w 2348884"/>
                <a:gd name="connsiteY9" fmla="*/ 110965 h 2117583"/>
                <a:gd name="connsiteX10" fmla="*/ 1651526 w 2348884"/>
                <a:gd name="connsiteY10" fmla="*/ 0 h 2117583"/>
                <a:gd name="connsiteX11" fmla="*/ 675650 w 2348884"/>
                <a:gd name="connsiteY11" fmla="*/ 0 h 2117583"/>
                <a:gd name="connsiteX12" fmla="*/ 503731 w 2348884"/>
                <a:gd name="connsiteY12" fmla="*/ 99368 h 2117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48884" h="2117583">
                  <a:moveTo>
                    <a:pt x="503731" y="99368"/>
                  </a:moveTo>
                  <a:lnTo>
                    <a:pt x="26523" y="926443"/>
                  </a:lnTo>
                  <a:cubicBezTo>
                    <a:pt x="-6747" y="984160"/>
                    <a:pt x="-8847" y="1110190"/>
                    <a:pt x="20956" y="1169776"/>
                  </a:cubicBezTo>
                  <a:lnTo>
                    <a:pt x="510589" y="2007987"/>
                  </a:lnTo>
                  <a:cubicBezTo>
                    <a:pt x="543243" y="2073294"/>
                    <a:pt x="609148" y="2115407"/>
                    <a:pt x="682123" y="2117584"/>
                  </a:cubicBezTo>
                  <a:lnTo>
                    <a:pt x="1653684" y="2101190"/>
                  </a:lnTo>
                  <a:cubicBezTo>
                    <a:pt x="1724771" y="2103328"/>
                    <a:pt x="1791581" y="2067245"/>
                    <a:pt x="1828762" y="2006619"/>
                  </a:cubicBezTo>
                  <a:lnTo>
                    <a:pt x="2304987" y="1202122"/>
                  </a:lnTo>
                  <a:cubicBezTo>
                    <a:pt x="2342129" y="1141592"/>
                    <a:pt x="2366692" y="1000959"/>
                    <a:pt x="2332728" y="938580"/>
                  </a:cubicBezTo>
                  <a:lnTo>
                    <a:pt x="1851880" y="110965"/>
                  </a:lnTo>
                  <a:cubicBezTo>
                    <a:pt x="1817126" y="47141"/>
                    <a:pt x="1724193" y="0"/>
                    <a:pt x="1651526" y="0"/>
                  </a:cubicBezTo>
                  <a:lnTo>
                    <a:pt x="675650" y="0"/>
                  </a:lnTo>
                  <a:cubicBezTo>
                    <a:pt x="604717" y="19"/>
                    <a:pt x="539159" y="37894"/>
                    <a:pt x="503731" y="99368"/>
                  </a:cubicBezTo>
                  <a:close/>
                </a:path>
              </a:pathLst>
            </a:custGeom>
            <a:grpFill/>
            <a:ln w="19257" cap="flat">
              <a:noFill/>
              <a:prstDash val="solid"/>
              <a:miter/>
            </a:ln>
          </p:spPr>
          <p:txBody>
            <a:bodyPr rtlCol="0" anchor="ctr"/>
            <a:lstStyle/>
            <a:p>
              <a:endParaRPr lang="en-US" dirty="0"/>
            </a:p>
          </p:txBody>
        </p:sp>
        <p:sp>
          <p:nvSpPr>
            <p:cNvPr id="13" name="Freeform: Shape 12">
              <a:extLst>
                <a:ext uri="{FF2B5EF4-FFF2-40B4-BE49-F238E27FC236}">
                  <a16:creationId xmlns:a16="http://schemas.microsoft.com/office/drawing/2014/main" id="{79863A98-3839-2C0C-6899-A6CCB7D5AACF}"/>
                </a:ext>
              </a:extLst>
            </p:cNvPr>
            <p:cNvSpPr/>
            <p:nvPr/>
          </p:nvSpPr>
          <p:spPr>
            <a:xfrm>
              <a:off x="1520027" y="1948363"/>
              <a:ext cx="2480493" cy="2266134"/>
            </a:xfrm>
            <a:custGeom>
              <a:avLst/>
              <a:gdLst>
                <a:gd name="connsiteX0" fmla="*/ 1660700 w 2480493"/>
                <a:gd name="connsiteY0" fmla="*/ 144486 h 2266134"/>
                <a:gd name="connsiteX1" fmla="*/ 1884595 w 2480493"/>
                <a:gd name="connsiteY1" fmla="*/ 273868 h 2266134"/>
                <a:gd name="connsiteX2" fmla="*/ 2305242 w 2480493"/>
                <a:gd name="connsiteY2" fmla="*/ 1003695 h 2266134"/>
                <a:gd name="connsiteX3" fmla="*/ 2305242 w 2480493"/>
                <a:gd name="connsiteY3" fmla="*/ 1262459 h 2266134"/>
                <a:gd name="connsiteX4" fmla="*/ 1884595 w 2480493"/>
                <a:gd name="connsiteY4" fmla="*/ 1992286 h 2266134"/>
                <a:gd name="connsiteX5" fmla="*/ 1660700 w 2480493"/>
                <a:gd name="connsiteY5" fmla="*/ 2121668 h 2266134"/>
                <a:gd name="connsiteX6" fmla="*/ 819793 w 2480493"/>
                <a:gd name="connsiteY6" fmla="*/ 2121668 h 2266134"/>
                <a:gd name="connsiteX7" fmla="*/ 595898 w 2480493"/>
                <a:gd name="connsiteY7" fmla="*/ 1992286 h 2266134"/>
                <a:gd name="connsiteX8" fmla="*/ 175252 w 2480493"/>
                <a:gd name="connsiteY8" fmla="*/ 1262440 h 2266134"/>
                <a:gd name="connsiteX9" fmla="*/ 175252 w 2480493"/>
                <a:gd name="connsiteY9" fmla="*/ 1003675 h 2266134"/>
                <a:gd name="connsiteX10" fmla="*/ 595898 w 2480493"/>
                <a:gd name="connsiteY10" fmla="*/ 273849 h 2266134"/>
                <a:gd name="connsiteX11" fmla="*/ 819793 w 2480493"/>
                <a:gd name="connsiteY11" fmla="*/ 144467 h 2266134"/>
                <a:gd name="connsiteX12" fmla="*/ 1660700 w 2480493"/>
                <a:gd name="connsiteY12" fmla="*/ 144467 h 2266134"/>
                <a:gd name="connsiteX13" fmla="*/ 1660700 w 2480493"/>
                <a:gd name="connsiteY13" fmla="*/ 0 h 2266134"/>
                <a:gd name="connsiteX14" fmla="*/ 819793 w 2480493"/>
                <a:gd name="connsiteY14" fmla="*/ 0 h 2266134"/>
                <a:gd name="connsiteX15" fmla="*/ 620133 w 2480493"/>
                <a:gd name="connsiteY15" fmla="*/ 57390 h 2266134"/>
                <a:gd name="connsiteX16" fmla="*/ 470715 w 2480493"/>
                <a:gd name="connsiteY16" fmla="*/ 201721 h 2266134"/>
                <a:gd name="connsiteX17" fmla="*/ 50069 w 2480493"/>
                <a:gd name="connsiteY17" fmla="*/ 931529 h 2266134"/>
                <a:gd name="connsiteX18" fmla="*/ 0 w 2480493"/>
                <a:gd name="connsiteY18" fmla="*/ 1133058 h 2266134"/>
                <a:gd name="connsiteX19" fmla="*/ 50069 w 2480493"/>
                <a:gd name="connsiteY19" fmla="*/ 1334586 h 2266134"/>
                <a:gd name="connsiteX20" fmla="*/ 470715 w 2480493"/>
                <a:gd name="connsiteY20" fmla="*/ 2064413 h 2266134"/>
                <a:gd name="connsiteX21" fmla="*/ 620133 w 2480493"/>
                <a:gd name="connsiteY21" fmla="*/ 2208745 h 2266134"/>
                <a:gd name="connsiteX22" fmla="*/ 819793 w 2480493"/>
                <a:gd name="connsiteY22" fmla="*/ 2266135 h 2266134"/>
                <a:gd name="connsiteX23" fmla="*/ 1660700 w 2480493"/>
                <a:gd name="connsiteY23" fmla="*/ 2266135 h 2266134"/>
                <a:gd name="connsiteX24" fmla="*/ 1860360 w 2480493"/>
                <a:gd name="connsiteY24" fmla="*/ 2208745 h 2266134"/>
                <a:gd name="connsiteX25" fmla="*/ 2009778 w 2480493"/>
                <a:gd name="connsiteY25" fmla="*/ 2064413 h 2266134"/>
                <a:gd name="connsiteX26" fmla="*/ 2430424 w 2480493"/>
                <a:gd name="connsiteY26" fmla="*/ 1334606 h 2266134"/>
                <a:gd name="connsiteX27" fmla="*/ 2480493 w 2480493"/>
                <a:gd name="connsiteY27" fmla="*/ 1133077 h 2266134"/>
                <a:gd name="connsiteX28" fmla="*/ 2430424 w 2480493"/>
                <a:gd name="connsiteY28" fmla="*/ 931548 h 2266134"/>
                <a:gd name="connsiteX29" fmla="*/ 2009778 w 2480493"/>
                <a:gd name="connsiteY29" fmla="*/ 201721 h 2266134"/>
                <a:gd name="connsiteX30" fmla="*/ 1860360 w 2480493"/>
                <a:gd name="connsiteY30" fmla="*/ 57390 h 2266134"/>
                <a:gd name="connsiteX31" fmla="*/ 1660700 w 2480493"/>
                <a:gd name="connsiteY31" fmla="*/ 0 h 2266134"/>
                <a:gd name="connsiteX32" fmla="*/ 1660700 w 2480493"/>
                <a:gd name="connsiteY32" fmla="*/ 0 h 2266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480493" h="2266134">
                  <a:moveTo>
                    <a:pt x="1660700" y="144486"/>
                  </a:moveTo>
                  <a:cubicBezTo>
                    <a:pt x="1742826" y="144486"/>
                    <a:pt x="1843581" y="202704"/>
                    <a:pt x="1884595" y="273868"/>
                  </a:cubicBezTo>
                  <a:lnTo>
                    <a:pt x="2305242" y="1003695"/>
                  </a:lnTo>
                  <a:cubicBezTo>
                    <a:pt x="2346256" y="1074859"/>
                    <a:pt x="2346256" y="1191295"/>
                    <a:pt x="2305242" y="1262459"/>
                  </a:cubicBezTo>
                  <a:lnTo>
                    <a:pt x="1884595" y="1992286"/>
                  </a:lnTo>
                  <a:cubicBezTo>
                    <a:pt x="1843581" y="2063450"/>
                    <a:pt x="1742826" y="2121668"/>
                    <a:pt x="1660700" y="2121668"/>
                  </a:cubicBezTo>
                  <a:lnTo>
                    <a:pt x="819793" y="2121668"/>
                  </a:lnTo>
                  <a:cubicBezTo>
                    <a:pt x="737667" y="2121668"/>
                    <a:pt x="636913" y="2063450"/>
                    <a:pt x="595898" y="1992286"/>
                  </a:cubicBezTo>
                  <a:lnTo>
                    <a:pt x="175252" y="1262440"/>
                  </a:lnTo>
                  <a:cubicBezTo>
                    <a:pt x="134237" y="1191276"/>
                    <a:pt x="134237" y="1074839"/>
                    <a:pt x="175252" y="1003675"/>
                  </a:cubicBezTo>
                  <a:lnTo>
                    <a:pt x="595898" y="273849"/>
                  </a:lnTo>
                  <a:cubicBezTo>
                    <a:pt x="636913" y="202685"/>
                    <a:pt x="737667" y="144467"/>
                    <a:pt x="819793" y="144467"/>
                  </a:cubicBezTo>
                  <a:lnTo>
                    <a:pt x="1660700" y="144467"/>
                  </a:lnTo>
                  <a:moveTo>
                    <a:pt x="1660700" y="0"/>
                  </a:moveTo>
                  <a:lnTo>
                    <a:pt x="819793" y="0"/>
                  </a:lnTo>
                  <a:cubicBezTo>
                    <a:pt x="755083" y="0"/>
                    <a:pt x="684169" y="20382"/>
                    <a:pt x="620133" y="57390"/>
                  </a:cubicBezTo>
                  <a:cubicBezTo>
                    <a:pt x="556078" y="94397"/>
                    <a:pt x="503022" y="145661"/>
                    <a:pt x="470715" y="201721"/>
                  </a:cubicBezTo>
                  <a:lnTo>
                    <a:pt x="50069" y="931529"/>
                  </a:lnTo>
                  <a:cubicBezTo>
                    <a:pt x="17781" y="987551"/>
                    <a:pt x="0" y="1059119"/>
                    <a:pt x="0" y="1133058"/>
                  </a:cubicBezTo>
                  <a:cubicBezTo>
                    <a:pt x="0" y="1206996"/>
                    <a:pt x="17781" y="1278564"/>
                    <a:pt x="50069" y="1334586"/>
                  </a:cubicBezTo>
                  <a:lnTo>
                    <a:pt x="470715" y="2064413"/>
                  </a:lnTo>
                  <a:cubicBezTo>
                    <a:pt x="503022" y="2120473"/>
                    <a:pt x="556097" y="2171737"/>
                    <a:pt x="620133" y="2208745"/>
                  </a:cubicBezTo>
                  <a:cubicBezTo>
                    <a:pt x="684169" y="2245752"/>
                    <a:pt x="755083" y="2266135"/>
                    <a:pt x="819793" y="2266135"/>
                  </a:cubicBezTo>
                  <a:lnTo>
                    <a:pt x="1660700" y="2266135"/>
                  </a:lnTo>
                  <a:cubicBezTo>
                    <a:pt x="1725410" y="2266135"/>
                    <a:pt x="1796324" y="2245752"/>
                    <a:pt x="1860360" y="2208745"/>
                  </a:cubicBezTo>
                  <a:cubicBezTo>
                    <a:pt x="1924416" y="2171737"/>
                    <a:pt x="1977471" y="2120473"/>
                    <a:pt x="2009778" y="2064413"/>
                  </a:cubicBezTo>
                  <a:lnTo>
                    <a:pt x="2430424" y="1334606"/>
                  </a:lnTo>
                  <a:cubicBezTo>
                    <a:pt x="2462712" y="1278584"/>
                    <a:pt x="2480493" y="1207015"/>
                    <a:pt x="2480493" y="1133077"/>
                  </a:cubicBezTo>
                  <a:cubicBezTo>
                    <a:pt x="2480493" y="1059139"/>
                    <a:pt x="2462712" y="987570"/>
                    <a:pt x="2430424" y="931548"/>
                  </a:cubicBezTo>
                  <a:lnTo>
                    <a:pt x="2009778" y="201721"/>
                  </a:lnTo>
                  <a:cubicBezTo>
                    <a:pt x="1977471" y="145661"/>
                    <a:pt x="1924396" y="94397"/>
                    <a:pt x="1860360" y="57390"/>
                  </a:cubicBezTo>
                  <a:cubicBezTo>
                    <a:pt x="1796305" y="20382"/>
                    <a:pt x="1725410" y="0"/>
                    <a:pt x="1660700" y="0"/>
                  </a:cubicBezTo>
                  <a:lnTo>
                    <a:pt x="1660700" y="0"/>
                  </a:lnTo>
                  <a:close/>
                </a:path>
              </a:pathLst>
            </a:custGeom>
            <a:grpFill/>
            <a:ln w="19257" cap="flat">
              <a:noFill/>
              <a:prstDash val="solid"/>
              <a:miter/>
            </a:ln>
          </p:spPr>
          <p:txBody>
            <a:bodyPr rtlCol="0" anchor="ctr"/>
            <a:lstStyle/>
            <a:p>
              <a:endParaRPr lang="en-US"/>
            </a:p>
          </p:txBody>
        </p:sp>
      </p:grpSp>
      <p:grpSp>
        <p:nvGrpSpPr>
          <p:cNvPr id="17" name="Graphic 10" descr="Empty hexagon sign">
            <a:extLst>
              <a:ext uri="{FF2B5EF4-FFF2-40B4-BE49-F238E27FC236}">
                <a16:creationId xmlns:a16="http://schemas.microsoft.com/office/drawing/2014/main" id="{7A972CC1-DA14-9CB6-1BE8-F4BD02C9D47F}"/>
              </a:ext>
            </a:extLst>
          </p:cNvPr>
          <p:cNvGrpSpPr/>
          <p:nvPr/>
        </p:nvGrpSpPr>
        <p:grpSpPr>
          <a:xfrm>
            <a:off x="5190204" y="1600200"/>
            <a:ext cx="1826031" cy="1828800"/>
            <a:chOff x="1520027" y="1948363"/>
            <a:chExt cx="2480493" cy="2266135"/>
          </a:xfrm>
          <a:blipFill dpi="0" rotWithShape="1">
            <a:blip r:embed="rId2">
              <a:extLst>
                <a:ext uri="{28A0092B-C50C-407E-A947-70E740481C1C}">
                  <a14:useLocalDpi xmlns:a14="http://schemas.microsoft.com/office/drawing/2010/main" val="0"/>
                </a:ext>
              </a:extLst>
            </a:blip>
            <a:srcRect/>
            <a:stretch>
              <a:fillRect/>
            </a:stretch>
          </a:blipFill>
        </p:grpSpPr>
        <p:sp>
          <p:nvSpPr>
            <p:cNvPr id="18" name="Freeform: Shape 17">
              <a:extLst>
                <a:ext uri="{FF2B5EF4-FFF2-40B4-BE49-F238E27FC236}">
                  <a16:creationId xmlns:a16="http://schemas.microsoft.com/office/drawing/2014/main" id="{3BAC0C9C-12E9-431F-AF96-0E327D0ECD5D}"/>
                </a:ext>
              </a:extLst>
            </p:cNvPr>
            <p:cNvSpPr/>
            <p:nvPr/>
          </p:nvSpPr>
          <p:spPr>
            <a:xfrm>
              <a:off x="1585744" y="2033880"/>
              <a:ext cx="2348884" cy="2117583"/>
            </a:xfrm>
            <a:custGeom>
              <a:avLst/>
              <a:gdLst>
                <a:gd name="connsiteX0" fmla="*/ 503731 w 2348884"/>
                <a:gd name="connsiteY0" fmla="*/ 99368 h 2117583"/>
                <a:gd name="connsiteX1" fmla="*/ 26523 w 2348884"/>
                <a:gd name="connsiteY1" fmla="*/ 926443 h 2117583"/>
                <a:gd name="connsiteX2" fmla="*/ 20956 w 2348884"/>
                <a:gd name="connsiteY2" fmla="*/ 1169776 h 2117583"/>
                <a:gd name="connsiteX3" fmla="*/ 510589 w 2348884"/>
                <a:gd name="connsiteY3" fmla="*/ 2007987 h 2117583"/>
                <a:gd name="connsiteX4" fmla="*/ 682123 w 2348884"/>
                <a:gd name="connsiteY4" fmla="*/ 2117584 h 2117583"/>
                <a:gd name="connsiteX5" fmla="*/ 1653684 w 2348884"/>
                <a:gd name="connsiteY5" fmla="*/ 2101190 h 2117583"/>
                <a:gd name="connsiteX6" fmla="*/ 1828762 w 2348884"/>
                <a:gd name="connsiteY6" fmla="*/ 2006619 h 2117583"/>
                <a:gd name="connsiteX7" fmla="*/ 2304987 w 2348884"/>
                <a:gd name="connsiteY7" fmla="*/ 1202122 h 2117583"/>
                <a:gd name="connsiteX8" fmla="*/ 2332728 w 2348884"/>
                <a:gd name="connsiteY8" fmla="*/ 938580 h 2117583"/>
                <a:gd name="connsiteX9" fmla="*/ 1851880 w 2348884"/>
                <a:gd name="connsiteY9" fmla="*/ 110965 h 2117583"/>
                <a:gd name="connsiteX10" fmla="*/ 1651526 w 2348884"/>
                <a:gd name="connsiteY10" fmla="*/ 0 h 2117583"/>
                <a:gd name="connsiteX11" fmla="*/ 675650 w 2348884"/>
                <a:gd name="connsiteY11" fmla="*/ 0 h 2117583"/>
                <a:gd name="connsiteX12" fmla="*/ 503731 w 2348884"/>
                <a:gd name="connsiteY12" fmla="*/ 99368 h 2117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48884" h="2117583">
                  <a:moveTo>
                    <a:pt x="503731" y="99368"/>
                  </a:moveTo>
                  <a:lnTo>
                    <a:pt x="26523" y="926443"/>
                  </a:lnTo>
                  <a:cubicBezTo>
                    <a:pt x="-6747" y="984160"/>
                    <a:pt x="-8847" y="1110190"/>
                    <a:pt x="20956" y="1169776"/>
                  </a:cubicBezTo>
                  <a:lnTo>
                    <a:pt x="510589" y="2007987"/>
                  </a:lnTo>
                  <a:cubicBezTo>
                    <a:pt x="543243" y="2073294"/>
                    <a:pt x="609148" y="2115407"/>
                    <a:pt x="682123" y="2117584"/>
                  </a:cubicBezTo>
                  <a:lnTo>
                    <a:pt x="1653684" y="2101190"/>
                  </a:lnTo>
                  <a:cubicBezTo>
                    <a:pt x="1724771" y="2103328"/>
                    <a:pt x="1791581" y="2067245"/>
                    <a:pt x="1828762" y="2006619"/>
                  </a:cubicBezTo>
                  <a:lnTo>
                    <a:pt x="2304987" y="1202122"/>
                  </a:lnTo>
                  <a:cubicBezTo>
                    <a:pt x="2342129" y="1141592"/>
                    <a:pt x="2366692" y="1000959"/>
                    <a:pt x="2332728" y="938580"/>
                  </a:cubicBezTo>
                  <a:lnTo>
                    <a:pt x="1851880" y="110965"/>
                  </a:lnTo>
                  <a:cubicBezTo>
                    <a:pt x="1817126" y="47141"/>
                    <a:pt x="1724193" y="0"/>
                    <a:pt x="1651526" y="0"/>
                  </a:cubicBezTo>
                  <a:lnTo>
                    <a:pt x="675650" y="0"/>
                  </a:lnTo>
                  <a:cubicBezTo>
                    <a:pt x="604717" y="19"/>
                    <a:pt x="539159" y="37894"/>
                    <a:pt x="503731" y="99368"/>
                  </a:cubicBezTo>
                  <a:close/>
                </a:path>
              </a:pathLst>
            </a:custGeom>
            <a:grpFill/>
            <a:ln w="19257" cap="flat">
              <a:noFill/>
              <a:prstDash val="solid"/>
              <a:miter/>
            </a:ln>
          </p:spPr>
          <p:txBody>
            <a:bodyPr rtlCol="0" anchor="ctr"/>
            <a:lstStyle/>
            <a:p>
              <a:endParaRPr lang="en-US" dirty="0"/>
            </a:p>
          </p:txBody>
        </p:sp>
        <p:sp>
          <p:nvSpPr>
            <p:cNvPr id="19" name="Freeform: Shape 18">
              <a:extLst>
                <a:ext uri="{FF2B5EF4-FFF2-40B4-BE49-F238E27FC236}">
                  <a16:creationId xmlns:a16="http://schemas.microsoft.com/office/drawing/2014/main" id="{0FB3FC5A-91EA-FA59-F2C9-D9F0D5BB1ACA}"/>
                </a:ext>
              </a:extLst>
            </p:cNvPr>
            <p:cNvSpPr/>
            <p:nvPr/>
          </p:nvSpPr>
          <p:spPr>
            <a:xfrm>
              <a:off x="1520027" y="1948363"/>
              <a:ext cx="2480493" cy="2266134"/>
            </a:xfrm>
            <a:custGeom>
              <a:avLst/>
              <a:gdLst>
                <a:gd name="connsiteX0" fmla="*/ 1660700 w 2480493"/>
                <a:gd name="connsiteY0" fmla="*/ 144486 h 2266134"/>
                <a:gd name="connsiteX1" fmla="*/ 1884595 w 2480493"/>
                <a:gd name="connsiteY1" fmla="*/ 273868 h 2266134"/>
                <a:gd name="connsiteX2" fmla="*/ 2305242 w 2480493"/>
                <a:gd name="connsiteY2" fmla="*/ 1003695 h 2266134"/>
                <a:gd name="connsiteX3" fmla="*/ 2305242 w 2480493"/>
                <a:gd name="connsiteY3" fmla="*/ 1262459 h 2266134"/>
                <a:gd name="connsiteX4" fmla="*/ 1884595 w 2480493"/>
                <a:gd name="connsiteY4" fmla="*/ 1992286 h 2266134"/>
                <a:gd name="connsiteX5" fmla="*/ 1660700 w 2480493"/>
                <a:gd name="connsiteY5" fmla="*/ 2121668 h 2266134"/>
                <a:gd name="connsiteX6" fmla="*/ 819793 w 2480493"/>
                <a:gd name="connsiteY6" fmla="*/ 2121668 h 2266134"/>
                <a:gd name="connsiteX7" fmla="*/ 595898 w 2480493"/>
                <a:gd name="connsiteY7" fmla="*/ 1992286 h 2266134"/>
                <a:gd name="connsiteX8" fmla="*/ 175252 w 2480493"/>
                <a:gd name="connsiteY8" fmla="*/ 1262440 h 2266134"/>
                <a:gd name="connsiteX9" fmla="*/ 175252 w 2480493"/>
                <a:gd name="connsiteY9" fmla="*/ 1003675 h 2266134"/>
                <a:gd name="connsiteX10" fmla="*/ 595898 w 2480493"/>
                <a:gd name="connsiteY10" fmla="*/ 273849 h 2266134"/>
                <a:gd name="connsiteX11" fmla="*/ 819793 w 2480493"/>
                <a:gd name="connsiteY11" fmla="*/ 144467 h 2266134"/>
                <a:gd name="connsiteX12" fmla="*/ 1660700 w 2480493"/>
                <a:gd name="connsiteY12" fmla="*/ 144467 h 2266134"/>
                <a:gd name="connsiteX13" fmla="*/ 1660700 w 2480493"/>
                <a:gd name="connsiteY13" fmla="*/ 0 h 2266134"/>
                <a:gd name="connsiteX14" fmla="*/ 819793 w 2480493"/>
                <a:gd name="connsiteY14" fmla="*/ 0 h 2266134"/>
                <a:gd name="connsiteX15" fmla="*/ 620133 w 2480493"/>
                <a:gd name="connsiteY15" fmla="*/ 57390 h 2266134"/>
                <a:gd name="connsiteX16" fmla="*/ 470715 w 2480493"/>
                <a:gd name="connsiteY16" fmla="*/ 201721 h 2266134"/>
                <a:gd name="connsiteX17" fmla="*/ 50069 w 2480493"/>
                <a:gd name="connsiteY17" fmla="*/ 931529 h 2266134"/>
                <a:gd name="connsiteX18" fmla="*/ 0 w 2480493"/>
                <a:gd name="connsiteY18" fmla="*/ 1133058 h 2266134"/>
                <a:gd name="connsiteX19" fmla="*/ 50069 w 2480493"/>
                <a:gd name="connsiteY19" fmla="*/ 1334586 h 2266134"/>
                <a:gd name="connsiteX20" fmla="*/ 470715 w 2480493"/>
                <a:gd name="connsiteY20" fmla="*/ 2064413 h 2266134"/>
                <a:gd name="connsiteX21" fmla="*/ 620133 w 2480493"/>
                <a:gd name="connsiteY21" fmla="*/ 2208745 h 2266134"/>
                <a:gd name="connsiteX22" fmla="*/ 819793 w 2480493"/>
                <a:gd name="connsiteY22" fmla="*/ 2266135 h 2266134"/>
                <a:gd name="connsiteX23" fmla="*/ 1660700 w 2480493"/>
                <a:gd name="connsiteY23" fmla="*/ 2266135 h 2266134"/>
                <a:gd name="connsiteX24" fmla="*/ 1860360 w 2480493"/>
                <a:gd name="connsiteY24" fmla="*/ 2208745 h 2266134"/>
                <a:gd name="connsiteX25" fmla="*/ 2009778 w 2480493"/>
                <a:gd name="connsiteY25" fmla="*/ 2064413 h 2266134"/>
                <a:gd name="connsiteX26" fmla="*/ 2430424 w 2480493"/>
                <a:gd name="connsiteY26" fmla="*/ 1334606 h 2266134"/>
                <a:gd name="connsiteX27" fmla="*/ 2480493 w 2480493"/>
                <a:gd name="connsiteY27" fmla="*/ 1133077 h 2266134"/>
                <a:gd name="connsiteX28" fmla="*/ 2430424 w 2480493"/>
                <a:gd name="connsiteY28" fmla="*/ 931548 h 2266134"/>
                <a:gd name="connsiteX29" fmla="*/ 2009778 w 2480493"/>
                <a:gd name="connsiteY29" fmla="*/ 201721 h 2266134"/>
                <a:gd name="connsiteX30" fmla="*/ 1860360 w 2480493"/>
                <a:gd name="connsiteY30" fmla="*/ 57390 h 2266134"/>
                <a:gd name="connsiteX31" fmla="*/ 1660700 w 2480493"/>
                <a:gd name="connsiteY31" fmla="*/ 0 h 2266134"/>
                <a:gd name="connsiteX32" fmla="*/ 1660700 w 2480493"/>
                <a:gd name="connsiteY32" fmla="*/ 0 h 2266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480493" h="2266134">
                  <a:moveTo>
                    <a:pt x="1660700" y="144486"/>
                  </a:moveTo>
                  <a:cubicBezTo>
                    <a:pt x="1742826" y="144486"/>
                    <a:pt x="1843581" y="202704"/>
                    <a:pt x="1884595" y="273868"/>
                  </a:cubicBezTo>
                  <a:lnTo>
                    <a:pt x="2305242" y="1003695"/>
                  </a:lnTo>
                  <a:cubicBezTo>
                    <a:pt x="2346256" y="1074859"/>
                    <a:pt x="2346256" y="1191295"/>
                    <a:pt x="2305242" y="1262459"/>
                  </a:cubicBezTo>
                  <a:lnTo>
                    <a:pt x="1884595" y="1992286"/>
                  </a:lnTo>
                  <a:cubicBezTo>
                    <a:pt x="1843581" y="2063450"/>
                    <a:pt x="1742826" y="2121668"/>
                    <a:pt x="1660700" y="2121668"/>
                  </a:cubicBezTo>
                  <a:lnTo>
                    <a:pt x="819793" y="2121668"/>
                  </a:lnTo>
                  <a:cubicBezTo>
                    <a:pt x="737667" y="2121668"/>
                    <a:pt x="636913" y="2063450"/>
                    <a:pt x="595898" y="1992286"/>
                  </a:cubicBezTo>
                  <a:lnTo>
                    <a:pt x="175252" y="1262440"/>
                  </a:lnTo>
                  <a:cubicBezTo>
                    <a:pt x="134237" y="1191276"/>
                    <a:pt x="134237" y="1074839"/>
                    <a:pt x="175252" y="1003675"/>
                  </a:cubicBezTo>
                  <a:lnTo>
                    <a:pt x="595898" y="273849"/>
                  </a:lnTo>
                  <a:cubicBezTo>
                    <a:pt x="636913" y="202685"/>
                    <a:pt x="737667" y="144467"/>
                    <a:pt x="819793" y="144467"/>
                  </a:cubicBezTo>
                  <a:lnTo>
                    <a:pt x="1660700" y="144467"/>
                  </a:lnTo>
                  <a:moveTo>
                    <a:pt x="1660700" y="0"/>
                  </a:moveTo>
                  <a:lnTo>
                    <a:pt x="819793" y="0"/>
                  </a:lnTo>
                  <a:cubicBezTo>
                    <a:pt x="755083" y="0"/>
                    <a:pt x="684169" y="20382"/>
                    <a:pt x="620133" y="57390"/>
                  </a:cubicBezTo>
                  <a:cubicBezTo>
                    <a:pt x="556078" y="94397"/>
                    <a:pt x="503022" y="145661"/>
                    <a:pt x="470715" y="201721"/>
                  </a:cubicBezTo>
                  <a:lnTo>
                    <a:pt x="50069" y="931529"/>
                  </a:lnTo>
                  <a:cubicBezTo>
                    <a:pt x="17781" y="987551"/>
                    <a:pt x="0" y="1059119"/>
                    <a:pt x="0" y="1133058"/>
                  </a:cubicBezTo>
                  <a:cubicBezTo>
                    <a:pt x="0" y="1206996"/>
                    <a:pt x="17781" y="1278564"/>
                    <a:pt x="50069" y="1334586"/>
                  </a:cubicBezTo>
                  <a:lnTo>
                    <a:pt x="470715" y="2064413"/>
                  </a:lnTo>
                  <a:cubicBezTo>
                    <a:pt x="503022" y="2120473"/>
                    <a:pt x="556097" y="2171737"/>
                    <a:pt x="620133" y="2208745"/>
                  </a:cubicBezTo>
                  <a:cubicBezTo>
                    <a:pt x="684169" y="2245752"/>
                    <a:pt x="755083" y="2266135"/>
                    <a:pt x="819793" y="2266135"/>
                  </a:cubicBezTo>
                  <a:lnTo>
                    <a:pt x="1660700" y="2266135"/>
                  </a:lnTo>
                  <a:cubicBezTo>
                    <a:pt x="1725410" y="2266135"/>
                    <a:pt x="1796324" y="2245752"/>
                    <a:pt x="1860360" y="2208745"/>
                  </a:cubicBezTo>
                  <a:cubicBezTo>
                    <a:pt x="1924416" y="2171737"/>
                    <a:pt x="1977471" y="2120473"/>
                    <a:pt x="2009778" y="2064413"/>
                  </a:cubicBezTo>
                  <a:lnTo>
                    <a:pt x="2430424" y="1334606"/>
                  </a:lnTo>
                  <a:cubicBezTo>
                    <a:pt x="2462712" y="1278584"/>
                    <a:pt x="2480493" y="1207015"/>
                    <a:pt x="2480493" y="1133077"/>
                  </a:cubicBezTo>
                  <a:cubicBezTo>
                    <a:pt x="2480493" y="1059139"/>
                    <a:pt x="2462712" y="987570"/>
                    <a:pt x="2430424" y="931548"/>
                  </a:cubicBezTo>
                  <a:lnTo>
                    <a:pt x="2009778" y="201721"/>
                  </a:lnTo>
                  <a:cubicBezTo>
                    <a:pt x="1977471" y="145661"/>
                    <a:pt x="1924396" y="94397"/>
                    <a:pt x="1860360" y="57390"/>
                  </a:cubicBezTo>
                  <a:cubicBezTo>
                    <a:pt x="1796305" y="20382"/>
                    <a:pt x="1725410" y="0"/>
                    <a:pt x="1660700" y="0"/>
                  </a:cubicBezTo>
                  <a:lnTo>
                    <a:pt x="1660700" y="0"/>
                  </a:lnTo>
                  <a:close/>
                </a:path>
              </a:pathLst>
            </a:custGeom>
            <a:grpFill/>
            <a:ln w="19257" cap="flat">
              <a:noFill/>
              <a:prstDash val="solid"/>
              <a:miter/>
            </a:ln>
          </p:spPr>
          <p:txBody>
            <a:bodyPr rtlCol="0" anchor="ctr"/>
            <a:lstStyle/>
            <a:p>
              <a:endParaRPr lang="en-US"/>
            </a:p>
          </p:txBody>
        </p:sp>
      </p:grpSp>
      <p:grpSp>
        <p:nvGrpSpPr>
          <p:cNvPr id="23" name="Graphic 10" descr="Empty hexagon sign">
            <a:extLst>
              <a:ext uri="{FF2B5EF4-FFF2-40B4-BE49-F238E27FC236}">
                <a16:creationId xmlns:a16="http://schemas.microsoft.com/office/drawing/2014/main" id="{5FF0851B-7D23-A75F-B544-A1AE95696AE9}"/>
              </a:ext>
            </a:extLst>
          </p:cNvPr>
          <p:cNvGrpSpPr/>
          <p:nvPr/>
        </p:nvGrpSpPr>
        <p:grpSpPr>
          <a:xfrm>
            <a:off x="8899888" y="1600200"/>
            <a:ext cx="1826031" cy="1828800"/>
            <a:chOff x="1520027" y="1948363"/>
            <a:chExt cx="2480493" cy="2266134"/>
          </a:xfrm>
          <a:blipFill dpi="0" rotWithShape="1">
            <a:blip r:embed="rId2">
              <a:extLst>
                <a:ext uri="{28A0092B-C50C-407E-A947-70E740481C1C}">
                  <a14:useLocalDpi xmlns:a14="http://schemas.microsoft.com/office/drawing/2010/main" val="0"/>
                </a:ext>
              </a:extLst>
            </a:blip>
            <a:srcRect/>
            <a:stretch>
              <a:fillRect/>
            </a:stretch>
          </a:blipFill>
        </p:grpSpPr>
        <p:sp>
          <p:nvSpPr>
            <p:cNvPr id="24" name="Freeform: Shape 23">
              <a:extLst>
                <a:ext uri="{FF2B5EF4-FFF2-40B4-BE49-F238E27FC236}">
                  <a16:creationId xmlns:a16="http://schemas.microsoft.com/office/drawing/2014/main" id="{8B988C73-0F2C-6035-73BA-4BD17402BE9D}"/>
                </a:ext>
              </a:extLst>
            </p:cNvPr>
            <p:cNvSpPr/>
            <p:nvPr/>
          </p:nvSpPr>
          <p:spPr>
            <a:xfrm>
              <a:off x="1585744" y="2033880"/>
              <a:ext cx="2348884" cy="2117583"/>
            </a:xfrm>
            <a:custGeom>
              <a:avLst/>
              <a:gdLst>
                <a:gd name="connsiteX0" fmla="*/ 503731 w 2348884"/>
                <a:gd name="connsiteY0" fmla="*/ 99368 h 2117583"/>
                <a:gd name="connsiteX1" fmla="*/ 26523 w 2348884"/>
                <a:gd name="connsiteY1" fmla="*/ 926443 h 2117583"/>
                <a:gd name="connsiteX2" fmla="*/ 20956 w 2348884"/>
                <a:gd name="connsiteY2" fmla="*/ 1169776 h 2117583"/>
                <a:gd name="connsiteX3" fmla="*/ 510589 w 2348884"/>
                <a:gd name="connsiteY3" fmla="*/ 2007987 h 2117583"/>
                <a:gd name="connsiteX4" fmla="*/ 682123 w 2348884"/>
                <a:gd name="connsiteY4" fmla="*/ 2117584 h 2117583"/>
                <a:gd name="connsiteX5" fmla="*/ 1653684 w 2348884"/>
                <a:gd name="connsiteY5" fmla="*/ 2101190 h 2117583"/>
                <a:gd name="connsiteX6" fmla="*/ 1828762 w 2348884"/>
                <a:gd name="connsiteY6" fmla="*/ 2006619 h 2117583"/>
                <a:gd name="connsiteX7" fmla="*/ 2304987 w 2348884"/>
                <a:gd name="connsiteY7" fmla="*/ 1202122 h 2117583"/>
                <a:gd name="connsiteX8" fmla="*/ 2332728 w 2348884"/>
                <a:gd name="connsiteY8" fmla="*/ 938580 h 2117583"/>
                <a:gd name="connsiteX9" fmla="*/ 1851880 w 2348884"/>
                <a:gd name="connsiteY9" fmla="*/ 110965 h 2117583"/>
                <a:gd name="connsiteX10" fmla="*/ 1651526 w 2348884"/>
                <a:gd name="connsiteY10" fmla="*/ 0 h 2117583"/>
                <a:gd name="connsiteX11" fmla="*/ 675650 w 2348884"/>
                <a:gd name="connsiteY11" fmla="*/ 0 h 2117583"/>
                <a:gd name="connsiteX12" fmla="*/ 503731 w 2348884"/>
                <a:gd name="connsiteY12" fmla="*/ 99368 h 2117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48884" h="2117583">
                  <a:moveTo>
                    <a:pt x="503731" y="99368"/>
                  </a:moveTo>
                  <a:lnTo>
                    <a:pt x="26523" y="926443"/>
                  </a:lnTo>
                  <a:cubicBezTo>
                    <a:pt x="-6747" y="984160"/>
                    <a:pt x="-8847" y="1110190"/>
                    <a:pt x="20956" y="1169776"/>
                  </a:cubicBezTo>
                  <a:lnTo>
                    <a:pt x="510589" y="2007987"/>
                  </a:lnTo>
                  <a:cubicBezTo>
                    <a:pt x="543243" y="2073294"/>
                    <a:pt x="609148" y="2115407"/>
                    <a:pt x="682123" y="2117584"/>
                  </a:cubicBezTo>
                  <a:lnTo>
                    <a:pt x="1653684" y="2101190"/>
                  </a:lnTo>
                  <a:cubicBezTo>
                    <a:pt x="1724771" y="2103328"/>
                    <a:pt x="1791581" y="2067245"/>
                    <a:pt x="1828762" y="2006619"/>
                  </a:cubicBezTo>
                  <a:lnTo>
                    <a:pt x="2304987" y="1202122"/>
                  </a:lnTo>
                  <a:cubicBezTo>
                    <a:pt x="2342129" y="1141592"/>
                    <a:pt x="2366692" y="1000959"/>
                    <a:pt x="2332728" y="938580"/>
                  </a:cubicBezTo>
                  <a:lnTo>
                    <a:pt x="1851880" y="110965"/>
                  </a:lnTo>
                  <a:cubicBezTo>
                    <a:pt x="1817126" y="47141"/>
                    <a:pt x="1724193" y="0"/>
                    <a:pt x="1651526" y="0"/>
                  </a:cubicBezTo>
                  <a:lnTo>
                    <a:pt x="675650" y="0"/>
                  </a:lnTo>
                  <a:cubicBezTo>
                    <a:pt x="604717" y="19"/>
                    <a:pt x="539159" y="37894"/>
                    <a:pt x="503731" y="99368"/>
                  </a:cubicBezTo>
                  <a:close/>
                </a:path>
              </a:pathLst>
            </a:custGeom>
            <a:grpFill/>
            <a:ln w="19257" cap="flat">
              <a:noFill/>
              <a:prstDash val="solid"/>
              <a:miter/>
            </a:ln>
          </p:spPr>
          <p:txBody>
            <a:bodyPr rtlCol="0" anchor="ctr"/>
            <a:lstStyle/>
            <a:p>
              <a:endParaRPr lang="en-US" dirty="0"/>
            </a:p>
          </p:txBody>
        </p:sp>
        <p:sp>
          <p:nvSpPr>
            <p:cNvPr id="25" name="Freeform: Shape 24">
              <a:extLst>
                <a:ext uri="{FF2B5EF4-FFF2-40B4-BE49-F238E27FC236}">
                  <a16:creationId xmlns:a16="http://schemas.microsoft.com/office/drawing/2014/main" id="{5B1D6FE5-A08E-A46D-ABB2-FAFC0902E231}"/>
                </a:ext>
              </a:extLst>
            </p:cNvPr>
            <p:cNvSpPr/>
            <p:nvPr/>
          </p:nvSpPr>
          <p:spPr>
            <a:xfrm>
              <a:off x="1520027" y="1948363"/>
              <a:ext cx="2480493" cy="2266134"/>
            </a:xfrm>
            <a:custGeom>
              <a:avLst/>
              <a:gdLst>
                <a:gd name="connsiteX0" fmla="*/ 1660700 w 2480493"/>
                <a:gd name="connsiteY0" fmla="*/ 144486 h 2266134"/>
                <a:gd name="connsiteX1" fmla="*/ 1884595 w 2480493"/>
                <a:gd name="connsiteY1" fmla="*/ 273868 h 2266134"/>
                <a:gd name="connsiteX2" fmla="*/ 2305242 w 2480493"/>
                <a:gd name="connsiteY2" fmla="*/ 1003695 h 2266134"/>
                <a:gd name="connsiteX3" fmla="*/ 2305242 w 2480493"/>
                <a:gd name="connsiteY3" fmla="*/ 1262459 h 2266134"/>
                <a:gd name="connsiteX4" fmla="*/ 1884595 w 2480493"/>
                <a:gd name="connsiteY4" fmla="*/ 1992286 h 2266134"/>
                <a:gd name="connsiteX5" fmla="*/ 1660700 w 2480493"/>
                <a:gd name="connsiteY5" fmla="*/ 2121668 h 2266134"/>
                <a:gd name="connsiteX6" fmla="*/ 819793 w 2480493"/>
                <a:gd name="connsiteY6" fmla="*/ 2121668 h 2266134"/>
                <a:gd name="connsiteX7" fmla="*/ 595898 w 2480493"/>
                <a:gd name="connsiteY7" fmla="*/ 1992286 h 2266134"/>
                <a:gd name="connsiteX8" fmla="*/ 175252 w 2480493"/>
                <a:gd name="connsiteY8" fmla="*/ 1262440 h 2266134"/>
                <a:gd name="connsiteX9" fmla="*/ 175252 w 2480493"/>
                <a:gd name="connsiteY9" fmla="*/ 1003675 h 2266134"/>
                <a:gd name="connsiteX10" fmla="*/ 595898 w 2480493"/>
                <a:gd name="connsiteY10" fmla="*/ 273849 h 2266134"/>
                <a:gd name="connsiteX11" fmla="*/ 819793 w 2480493"/>
                <a:gd name="connsiteY11" fmla="*/ 144467 h 2266134"/>
                <a:gd name="connsiteX12" fmla="*/ 1660700 w 2480493"/>
                <a:gd name="connsiteY12" fmla="*/ 144467 h 2266134"/>
                <a:gd name="connsiteX13" fmla="*/ 1660700 w 2480493"/>
                <a:gd name="connsiteY13" fmla="*/ 0 h 2266134"/>
                <a:gd name="connsiteX14" fmla="*/ 819793 w 2480493"/>
                <a:gd name="connsiteY14" fmla="*/ 0 h 2266134"/>
                <a:gd name="connsiteX15" fmla="*/ 620133 w 2480493"/>
                <a:gd name="connsiteY15" fmla="*/ 57390 h 2266134"/>
                <a:gd name="connsiteX16" fmla="*/ 470715 w 2480493"/>
                <a:gd name="connsiteY16" fmla="*/ 201721 h 2266134"/>
                <a:gd name="connsiteX17" fmla="*/ 50069 w 2480493"/>
                <a:gd name="connsiteY17" fmla="*/ 931529 h 2266134"/>
                <a:gd name="connsiteX18" fmla="*/ 0 w 2480493"/>
                <a:gd name="connsiteY18" fmla="*/ 1133058 h 2266134"/>
                <a:gd name="connsiteX19" fmla="*/ 50069 w 2480493"/>
                <a:gd name="connsiteY19" fmla="*/ 1334586 h 2266134"/>
                <a:gd name="connsiteX20" fmla="*/ 470715 w 2480493"/>
                <a:gd name="connsiteY20" fmla="*/ 2064413 h 2266134"/>
                <a:gd name="connsiteX21" fmla="*/ 620133 w 2480493"/>
                <a:gd name="connsiteY21" fmla="*/ 2208745 h 2266134"/>
                <a:gd name="connsiteX22" fmla="*/ 819793 w 2480493"/>
                <a:gd name="connsiteY22" fmla="*/ 2266135 h 2266134"/>
                <a:gd name="connsiteX23" fmla="*/ 1660700 w 2480493"/>
                <a:gd name="connsiteY23" fmla="*/ 2266135 h 2266134"/>
                <a:gd name="connsiteX24" fmla="*/ 1860360 w 2480493"/>
                <a:gd name="connsiteY24" fmla="*/ 2208745 h 2266134"/>
                <a:gd name="connsiteX25" fmla="*/ 2009778 w 2480493"/>
                <a:gd name="connsiteY25" fmla="*/ 2064413 h 2266134"/>
                <a:gd name="connsiteX26" fmla="*/ 2430424 w 2480493"/>
                <a:gd name="connsiteY26" fmla="*/ 1334606 h 2266134"/>
                <a:gd name="connsiteX27" fmla="*/ 2480493 w 2480493"/>
                <a:gd name="connsiteY27" fmla="*/ 1133077 h 2266134"/>
                <a:gd name="connsiteX28" fmla="*/ 2430424 w 2480493"/>
                <a:gd name="connsiteY28" fmla="*/ 931548 h 2266134"/>
                <a:gd name="connsiteX29" fmla="*/ 2009778 w 2480493"/>
                <a:gd name="connsiteY29" fmla="*/ 201721 h 2266134"/>
                <a:gd name="connsiteX30" fmla="*/ 1860360 w 2480493"/>
                <a:gd name="connsiteY30" fmla="*/ 57390 h 2266134"/>
                <a:gd name="connsiteX31" fmla="*/ 1660700 w 2480493"/>
                <a:gd name="connsiteY31" fmla="*/ 0 h 2266134"/>
                <a:gd name="connsiteX32" fmla="*/ 1660700 w 2480493"/>
                <a:gd name="connsiteY32" fmla="*/ 0 h 2266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480493" h="2266134">
                  <a:moveTo>
                    <a:pt x="1660700" y="144486"/>
                  </a:moveTo>
                  <a:cubicBezTo>
                    <a:pt x="1742826" y="144486"/>
                    <a:pt x="1843581" y="202704"/>
                    <a:pt x="1884595" y="273868"/>
                  </a:cubicBezTo>
                  <a:lnTo>
                    <a:pt x="2305242" y="1003695"/>
                  </a:lnTo>
                  <a:cubicBezTo>
                    <a:pt x="2346256" y="1074859"/>
                    <a:pt x="2346256" y="1191295"/>
                    <a:pt x="2305242" y="1262459"/>
                  </a:cubicBezTo>
                  <a:lnTo>
                    <a:pt x="1884595" y="1992286"/>
                  </a:lnTo>
                  <a:cubicBezTo>
                    <a:pt x="1843581" y="2063450"/>
                    <a:pt x="1742826" y="2121668"/>
                    <a:pt x="1660700" y="2121668"/>
                  </a:cubicBezTo>
                  <a:lnTo>
                    <a:pt x="819793" y="2121668"/>
                  </a:lnTo>
                  <a:cubicBezTo>
                    <a:pt x="737667" y="2121668"/>
                    <a:pt x="636913" y="2063450"/>
                    <a:pt x="595898" y="1992286"/>
                  </a:cubicBezTo>
                  <a:lnTo>
                    <a:pt x="175252" y="1262440"/>
                  </a:lnTo>
                  <a:cubicBezTo>
                    <a:pt x="134237" y="1191276"/>
                    <a:pt x="134237" y="1074839"/>
                    <a:pt x="175252" y="1003675"/>
                  </a:cubicBezTo>
                  <a:lnTo>
                    <a:pt x="595898" y="273849"/>
                  </a:lnTo>
                  <a:cubicBezTo>
                    <a:pt x="636913" y="202685"/>
                    <a:pt x="737667" y="144467"/>
                    <a:pt x="819793" y="144467"/>
                  </a:cubicBezTo>
                  <a:lnTo>
                    <a:pt x="1660700" y="144467"/>
                  </a:lnTo>
                  <a:moveTo>
                    <a:pt x="1660700" y="0"/>
                  </a:moveTo>
                  <a:lnTo>
                    <a:pt x="819793" y="0"/>
                  </a:lnTo>
                  <a:cubicBezTo>
                    <a:pt x="755083" y="0"/>
                    <a:pt x="684169" y="20382"/>
                    <a:pt x="620133" y="57390"/>
                  </a:cubicBezTo>
                  <a:cubicBezTo>
                    <a:pt x="556078" y="94397"/>
                    <a:pt x="503022" y="145661"/>
                    <a:pt x="470715" y="201721"/>
                  </a:cubicBezTo>
                  <a:lnTo>
                    <a:pt x="50069" y="931529"/>
                  </a:lnTo>
                  <a:cubicBezTo>
                    <a:pt x="17781" y="987551"/>
                    <a:pt x="0" y="1059119"/>
                    <a:pt x="0" y="1133058"/>
                  </a:cubicBezTo>
                  <a:cubicBezTo>
                    <a:pt x="0" y="1206996"/>
                    <a:pt x="17781" y="1278564"/>
                    <a:pt x="50069" y="1334586"/>
                  </a:cubicBezTo>
                  <a:lnTo>
                    <a:pt x="470715" y="2064413"/>
                  </a:lnTo>
                  <a:cubicBezTo>
                    <a:pt x="503022" y="2120473"/>
                    <a:pt x="556097" y="2171737"/>
                    <a:pt x="620133" y="2208745"/>
                  </a:cubicBezTo>
                  <a:cubicBezTo>
                    <a:pt x="684169" y="2245752"/>
                    <a:pt x="755083" y="2266135"/>
                    <a:pt x="819793" y="2266135"/>
                  </a:cubicBezTo>
                  <a:lnTo>
                    <a:pt x="1660700" y="2266135"/>
                  </a:lnTo>
                  <a:cubicBezTo>
                    <a:pt x="1725410" y="2266135"/>
                    <a:pt x="1796324" y="2245752"/>
                    <a:pt x="1860360" y="2208745"/>
                  </a:cubicBezTo>
                  <a:cubicBezTo>
                    <a:pt x="1924416" y="2171737"/>
                    <a:pt x="1977471" y="2120473"/>
                    <a:pt x="2009778" y="2064413"/>
                  </a:cubicBezTo>
                  <a:lnTo>
                    <a:pt x="2430424" y="1334606"/>
                  </a:lnTo>
                  <a:cubicBezTo>
                    <a:pt x="2462712" y="1278584"/>
                    <a:pt x="2480493" y="1207015"/>
                    <a:pt x="2480493" y="1133077"/>
                  </a:cubicBezTo>
                  <a:cubicBezTo>
                    <a:pt x="2480493" y="1059139"/>
                    <a:pt x="2462712" y="987570"/>
                    <a:pt x="2430424" y="931548"/>
                  </a:cubicBezTo>
                  <a:lnTo>
                    <a:pt x="2009778" y="201721"/>
                  </a:lnTo>
                  <a:cubicBezTo>
                    <a:pt x="1977471" y="145661"/>
                    <a:pt x="1924396" y="94397"/>
                    <a:pt x="1860360" y="57390"/>
                  </a:cubicBezTo>
                  <a:cubicBezTo>
                    <a:pt x="1796305" y="20382"/>
                    <a:pt x="1725410" y="0"/>
                    <a:pt x="1660700" y="0"/>
                  </a:cubicBezTo>
                  <a:lnTo>
                    <a:pt x="1660700" y="0"/>
                  </a:lnTo>
                  <a:close/>
                </a:path>
              </a:pathLst>
            </a:custGeom>
            <a:grpFill/>
            <a:ln w="19257" cap="flat">
              <a:noFill/>
              <a:prstDash val="solid"/>
              <a:miter/>
            </a:ln>
          </p:spPr>
          <p:txBody>
            <a:bodyPr rtlCol="0" anchor="ctr"/>
            <a:lstStyle/>
            <a:p>
              <a:endParaRPr lang="en-US"/>
            </a:p>
          </p:txBody>
        </p:sp>
      </p:grpSp>
      <p:sp>
        <p:nvSpPr>
          <p:cNvPr id="34" name="Freeform: Shape 33">
            <a:extLst>
              <a:ext uri="{FF2B5EF4-FFF2-40B4-BE49-F238E27FC236}">
                <a16:creationId xmlns:a16="http://schemas.microsoft.com/office/drawing/2014/main" id="{39CDE202-42A4-49BC-0C55-D1F3E86BCD52}"/>
              </a:ext>
            </a:extLst>
          </p:cNvPr>
          <p:cNvSpPr/>
          <p:nvPr/>
        </p:nvSpPr>
        <p:spPr>
          <a:xfrm>
            <a:off x="3335362" y="1600200"/>
            <a:ext cx="1826031" cy="1828800"/>
          </a:xfrm>
          <a:custGeom>
            <a:avLst/>
            <a:gdLst>
              <a:gd name="connsiteX0" fmla="*/ 1660700 w 2480493"/>
              <a:gd name="connsiteY0" fmla="*/ 144486 h 2266134"/>
              <a:gd name="connsiteX1" fmla="*/ 1884595 w 2480493"/>
              <a:gd name="connsiteY1" fmla="*/ 273868 h 2266134"/>
              <a:gd name="connsiteX2" fmla="*/ 2305242 w 2480493"/>
              <a:gd name="connsiteY2" fmla="*/ 1003695 h 2266134"/>
              <a:gd name="connsiteX3" fmla="*/ 2305242 w 2480493"/>
              <a:gd name="connsiteY3" fmla="*/ 1262459 h 2266134"/>
              <a:gd name="connsiteX4" fmla="*/ 1884595 w 2480493"/>
              <a:gd name="connsiteY4" fmla="*/ 1992286 h 2266134"/>
              <a:gd name="connsiteX5" fmla="*/ 1660700 w 2480493"/>
              <a:gd name="connsiteY5" fmla="*/ 2121668 h 2266134"/>
              <a:gd name="connsiteX6" fmla="*/ 819793 w 2480493"/>
              <a:gd name="connsiteY6" fmla="*/ 2121668 h 2266134"/>
              <a:gd name="connsiteX7" fmla="*/ 595898 w 2480493"/>
              <a:gd name="connsiteY7" fmla="*/ 1992286 h 2266134"/>
              <a:gd name="connsiteX8" fmla="*/ 175252 w 2480493"/>
              <a:gd name="connsiteY8" fmla="*/ 1262440 h 2266134"/>
              <a:gd name="connsiteX9" fmla="*/ 175252 w 2480493"/>
              <a:gd name="connsiteY9" fmla="*/ 1003675 h 2266134"/>
              <a:gd name="connsiteX10" fmla="*/ 595898 w 2480493"/>
              <a:gd name="connsiteY10" fmla="*/ 273849 h 2266134"/>
              <a:gd name="connsiteX11" fmla="*/ 819793 w 2480493"/>
              <a:gd name="connsiteY11" fmla="*/ 144467 h 2266134"/>
              <a:gd name="connsiteX12" fmla="*/ 1660700 w 2480493"/>
              <a:gd name="connsiteY12" fmla="*/ 144467 h 2266134"/>
              <a:gd name="connsiteX13" fmla="*/ 1660700 w 2480493"/>
              <a:gd name="connsiteY13" fmla="*/ 0 h 2266134"/>
              <a:gd name="connsiteX14" fmla="*/ 819793 w 2480493"/>
              <a:gd name="connsiteY14" fmla="*/ 0 h 2266134"/>
              <a:gd name="connsiteX15" fmla="*/ 620133 w 2480493"/>
              <a:gd name="connsiteY15" fmla="*/ 57390 h 2266134"/>
              <a:gd name="connsiteX16" fmla="*/ 470715 w 2480493"/>
              <a:gd name="connsiteY16" fmla="*/ 201721 h 2266134"/>
              <a:gd name="connsiteX17" fmla="*/ 50069 w 2480493"/>
              <a:gd name="connsiteY17" fmla="*/ 931529 h 2266134"/>
              <a:gd name="connsiteX18" fmla="*/ 0 w 2480493"/>
              <a:gd name="connsiteY18" fmla="*/ 1133058 h 2266134"/>
              <a:gd name="connsiteX19" fmla="*/ 50069 w 2480493"/>
              <a:gd name="connsiteY19" fmla="*/ 1334586 h 2266134"/>
              <a:gd name="connsiteX20" fmla="*/ 470715 w 2480493"/>
              <a:gd name="connsiteY20" fmla="*/ 2064413 h 2266134"/>
              <a:gd name="connsiteX21" fmla="*/ 620133 w 2480493"/>
              <a:gd name="connsiteY21" fmla="*/ 2208745 h 2266134"/>
              <a:gd name="connsiteX22" fmla="*/ 819793 w 2480493"/>
              <a:gd name="connsiteY22" fmla="*/ 2266135 h 2266134"/>
              <a:gd name="connsiteX23" fmla="*/ 1660700 w 2480493"/>
              <a:gd name="connsiteY23" fmla="*/ 2266135 h 2266134"/>
              <a:gd name="connsiteX24" fmla="*/ 1860360 w 2480493"/>
              <a:gd name="connsiteY24" fmla="*/ 2208745 h 2266134"/>
              <a:gd name="connsiteX25" fmla="*/ 2009778 w 2480493"/>
              <a:gd name="connsiteY25" fmla="*/ 2064413 h 2266134"/>
              <a:gd name="connsiteX26" fmla="*/ 2430424 w 2480493"/>
              <a:gd name="connsiteY26" fmla="*/ 1334606 h 2266134"/>
              <a:gd name="connsiteX27" fmla="*/ 2480493 w 2480493"/>
              <a:gd name="connsiteY27" fmla="*/ 1133077 h 2266134"/>
              <a:gd name="connsiteX28" fmla="*/ 2430424 w 2480493"/>
              <a:gd name="connsiteY28" fmla="*/ 931548 h 2266134"/>
              <a:gd name="connsiteX29" fmla="*/ 2009778 w 2480493"/>
              <a:gd name="connsiteY29" fmla="*/ 201721 h 2266134"/>
              <a:gd name="connsiteX30" fmla="*/ 1860360 w 2480493"/>
              <a:gd name="connsiteY30" fmla="*/ 57390 h 2266134"/>
              <a:gd name="connsiteX31" fmla="*/ 1660700 w 2480493"/>
              <a:gd name="connsiteY31" fmla="*/ 0 h 2266134"/>
              <a:gd name="connsiteX32" fmla="*/ 1660700 w 2480493"/>
              <a:gd name="connsiteY32" fmla="*/ 0 h 2266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480493" h="2266134">
                <a:moveTo>
                  <a:pt x="1660700" y="144486"/>
                </a:moveTo>
                <a:cubicBezTo>
                  <a:pt x="1742826" y="144486"/>
                  <a:pt x="1843581" y="202704"/>
                  <a:pt x="1884595" y="273868"/>
                </a:cubicBezTo>
                <a:lnTo>
                  <a:pt x="2305242" y="1003695"/>
                </a:lnTo>
                <a:cubicBezTo>
                  <a:pt x="2346256" y="1074859"/>
                  <a:pt x="2346256" y="1191295"/>
                  <a:pt x="2305242" y="1262459"/>
                </a:cubicBezTo>
                <a:lnTo>
                  <a:pt x="1884595" y="1992286"/>
                </a:lnTo>
                <a:cubicBezTo>
                  <a:pt x="1843581" y="2063450"/>
                  <a:pt x="1742826" y="2121668"/>
                  <a:pt x="1660700" y="2121668"/>
                </a:cubicBezTo>
                <a:lnTo>
                  <a:pt x="819793" y="2121668"/>
                </a:lnTo>
                <a:cubicBezTo>
                  <a:pt x="737667" y="2121668"/>
                  <a:pt x="636913" y="2063450"/>
                  <a:pt x="595898" y="1992286"/>
                </a:cubicBezTo>
                <a:lnTo>
                  <a:pt x="175252" y="1262440"/>
                </a:lnTo>
                <a:cubicBezTo>
                  <a:pt x="134237" y="1191276"/>
                  <a:pt x="134237" y="1074839"/>
                  <a:pt x="175252" y="1003675"/>
                </a:cubicBezTo>
                <a:lnTo>
                  <a:pt x="595898" y="273849"/>
                </a:lnTo>
                <a:cubicBezTo>
                  <a:pt x="636913" y="202685"/>
                  <a:pt x="737667" y="144467"/>
                  <a:pt x="819793" y="144467"/>
                </a:cubicBezTo>
                <a:lnTo>
                  <a:pt x="1660700" y="144467"/>
                </a:lnTo>
                <a:moveTo>
                  <a:pt x="1660700" y="0"/>
                </a:moveTo>
                <a:lnTo>
                  <a:pt x="819793" y="0"/>
                </a:lnTo>
                <a:cubicBezTo>
                  <a:pt x="755083" y="0"/>
                  <a:pt x="684169" y="20382"/>
                  <a:pt x="620133" y="57390"/>
                </a:cubicBezTo>
                <a:cubicBezTo>
                  <a:pt x="556078" y="94397"/>
                  <a:pt x="503022" y="145661"/>
                  <a:pt x="470715" y="201721"/>
                </a:cubicBezTo>
                <a:lnTo>
                  <a:pt x="50069" y="931529"/>
                </a:lnTo>
                <a:cubicBezTo>
                  <a:pt x="17781" y="987551"/>
                  <a:pt x="0" y="1059119"/>
                  <a:pt x="0" y="1133058"/>
                </a:cubicBezTo>
                <a:cubicBezTo>
                  <a:pt x="0" y="1206996"/>
                  <a:pt x="17781" y="1278564"/>
                  <a:pt x="50069" y="1334586"/>
                </a:cubicBezTo>
                <a:lnTo>
                  <a:pt x="470715" y="2064413"/>
                </a:lnTo>
                <a:cubicBezTo>
                  <a:pt x="503022" y="2120473"/>
                  <a:pt x="556097" y="2171737"/>
                  <a:pt x="620133" y="2208745"/>
                </a:cubicBezTo>
                <a:cubicBezTo>
                  <a:pt x="684169" y="2245752"/>
                  <a:pt x="755083" y="2266135"/>
                  <a:pt x="819793" y="2266135"/>
                </a:cubicBezTo>
                <a:lnTo>
                  <a:pt x="1660700" y="2266135"/>
                </a:lnTo>
                <a:cubicBezTo>
                  <a:pt x="1725410" y="2266135"/>
                  <a:pt x="1796324" y="2245752"/>
                  <a:pt x="1860360" y="2208745"/>
                </a:cubicBezTo>
                <a:cubicBezTo>
                  <a:pt x="1924416" y="2171737"/>
                  <a:pt x="1977471" y="2120473"/>
                  <a:pt x="2009778" y="2064413"/>
                </a:cubicBezTo>
                <a:lnTo>
                  <a:pt x="2430424" y="1334606"/>
                </a:lnTo>
                <a:cubicBezTo>
                  <a:pt x="2462712" y="1278584"/>
                  <a:pt x="2480493" y="1207015"/>
                  <a:pt x="2480493" y="1133077"/>
                </a:cubicBezTo>
                <a:cubicBezTo>
                  <a:pt x="2480493" y="1059139"/>
                  <a:pt x="2462712" y="987570"/>
                  <a:pt x="2430424" y="931548"/>
                </a:cubicBezTo>
                <a:lnTo>
                  <a:pt x="2009778" y="201721"/>
                </a:lnTo>
                <a:cubicBezTo>
                  <a:pt x="1977471" y="145661"/>
                  <a:pt x="1924396" y="94397"/>
                  <a:pt x="1860360" y="57390"/>
                </a:cubicBezTo>
                <a:cubicBezTo>
                  <a:pt x="1796305" y="20382"/>
                  <a:pt x="1725410" y="0"/>
                  <a:pt x="1660700" y="0"/>
                </a:cubicBezTo>
                <a:lnTo>
                  <a:pt x="1660700" y="0"/>
                </a:lnTo>
                <a:close/>
              </a:path>
            </a:pathLst>
          </a:custGeom>
          <a:blipFill dpi="0" rotWithShape="1">
            <a:blip r:embed="rId2">
              <a:extLst>
                <a:ext uri="{28A0092B-C50C-407E-A947-70E740481C1C}">
                  <a14:useLocalDpi xmlns:a14="http://schemas.microsoft.com/office/drawing/2010/main" val="0"/>
                </a:ext>
              </a:extLst>
            </a:blip>
            <a:srcRect/>
            <a:stretch>
              <a:fillRect/>
            </a:stretch>
          </a:blipFill>
          <a:ln w="19257"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9D6EEACE-82CA-0C20-92EC-D93935CF04EC}"/>
              </a:ext>
            </a:extLst>
          </p:cNvPr>
          <p:cNvSpPr/>
          <p:nvPr/>
        </p:nvSpPr>
        <p:spPr>
          <a:xfrm>
            <a:off x="7045046" y="1600200"/>
            <a:ext cx="1826031" cy="1828800"/>
          </a:xfrm>
          <a:custGeom>
            <a:avLst/>
            <a:gdLst>
              <a:gd name="connsiteX0" fmla="*/ 1660700 w 2480493"/>
              <a:gd name="connsiteY0" fmla="*/ 144486 h 2266134"/>
              <a:gd name="connsiteX1" fmla="*/ 1884595 w 2480493"/>
              <a:gd name="connsiteY1" fmla="*/ 273868 h 2266134"/>
              <a:gd name="connsiteX2" fmla="*/ 2305242 w 2480493"/>
              <a:gd name="connsiteY2" fmla="*/ 1003695 h 2266134"/>
              <a:gd name="connsiteX3" fmla="*/ 2305242 w 2480493"/>
              <a:gd name="connsiteY3" fmla="*/ 1262459 h 2266134"/>
              <a:gd name="connsiteX4" fmla="*/ 1884595 w 2480493"/>
              <a:gd name="connsiteY4" fmla="*/ 1992286 h 2266134"/>
              <a:gd name="connsiteX5" fmla="*/ 1660700 w 2480493"/>
              <a:gd name="connsiteY5" fmla="*/ 2121668 h 2266134"/>
              <a:gd name="connsiteX6" fmla="*/ 819793 w 2480493"/>
              <a:gd name="connsiteY6" fmla="*/ 2121668 h 2266134"/>
              <a:gd name="connsiteX7" fmla="*/ 595898 w 2480493"/>
              <a:gd name="connsiteY7" fmla="*/ 1992286 h 2266134"/>
              <a:gd name="connsiteX8" fmla="*/ 175252 w 2480493"/>
              <a:gd name="connsiteY8" fmla="*/ 1262440 h 2266134"/>
              <a:gd name="connsiteX9" fmla="*/ 175252 w 2480493"/>
              <a:gd name="connsiteY9" fmla="*/ 1003675 h 2266134"/>
              <a:gd name="connsiteX10" fmla="*/ 595898 w 2480493"/>
              <a:gd name="connsiteY10" fmla="*/ 273849 h 2266134"/>
              <a:gd name="connsiteX11" fmla="*/ 819793 w 2480493"/>
              <a:gd name="connsiteY11" fmla="*/ 144467 h 2266134"/>
              <a:gd name="connsiteX12" fmla="*/ 1660700 w 2480493"/>
              <a:gd name="connsiteY12" fmla="*/ 144467 h 2266134"/>
              <a:gd name="connsiteX13" fmla="*/ 1660700 w 2480493"/>
              <a:gd name="connsiteY13" fmla="*/ 0 h 2266134"/>
              <a:gd name="connsiteX14" fmla="*/ 819793 w 2480493"/>
              <a:gd name="connsiteY14" fmla="*/ 0 h 2266134"/>
              <a:gd name="connsiteX15" fmla="*/ 620133 w 2480493"/>
              <a:gd name="connsiteY15" fmla="*/ 57390 h 2266134"/>
              <a:gd name="connsiteX16" fmla="*/ 470715 w 2480493"/>
              <a:gd name="connsiteY16" fmla="*/ 201721 h 2266134"/>
              <a:gd name="connsiteX17" fmla="*/ 50069 w 2480493"/>
              <a:gd name="connsiteY17" fmla="*/ 931529 h 2266134"/>
              <a:gd name="connsiteX18" fmla="*/ 0 w 2480493"/>
              <a:gd name="connsiteY18" fmla="*/ 1133058 h 2266134"/>
              <a:gd name="connsiteX19" fmla="*/ 50069 w 2480493"/>
              <a:gd name="connsiteY19" fmla="*/ 1334586 h 2266134"/>
              <a:gd name="connsiteX20" fmla="*/ 470715 w 2480493"/>
              <a:gd name="connsiteY20" fmla="*/ 2064413 h 2266134"/>
              <a:gd name="connsiteX21" fmla="*/ 620133 w 2480493"/>
              <a:gd name="connsiteY21" fmla="*/ 2208745 h 2266134"/>
              <a:gd name="connsiteX22" fmla="*/ 819793 w 2480493"/>
              <a:gd name="connsiteY22" fmla="*/ 2266135 h 2266134"/>
              <a:gd name="connsiteX23" fmla="*/ 1660700 w 2480493"/>
              <a:gd name="connsiteY23" fmla="*/ 2266135 h 2266134"/>
              <a:gd name="connsiteX24" fmla="*/ 1860360 w 2480493"/>
              <a:gd name="connsiteY24" fmla="*/ 2208745 h 2266134"/>
              <a:gd name="connsiteX25" fmla="*/ 2009778 w 2480493"/>
              <a:gd name="connsiteY25" fmla="*/ 2064413 h 2266134"/>
              <a:gd name="connsiteX26" fmla="*/ 2430424 w 2480493"/>
              <a:gd name="connsiteY26" fmla="*/ 1334606 h 2266134"/>
              <a:gd name="connsiteX27" fmla="*/ 2480493 w 2480493"/>
              <a:gd name="connsiteY27" fmla="*/ 1133077 h 2266134"/>
              <a:gd name="connsiteX28" fmla="*/ 2430424 w 2480493"/>
              <a:gd name="connsiteY28" fmla="*/ 931548 h 2266134"/>
              <a:gd name="connsiteX29" fmla="*/ 2009778 w 2480493"/>
              <a:gd name="connsiteY29" fmla="*/ 201721 h 2266134"/>
              <a:gd name="connsiteX30" fmla="*/ 1860360 w 2480493"/>
              <a:gd name="connsiteY30" fmla="*/ 57390 h 2266134"/>
              <a:gd name="connsiteX31" fmla="*/ 1660700 w 2480493"/>
              <a:gd name="connsiteY31" fmla="*/ 0 h 2266134"/>
              <a:gd name="connsiteX32" fmla="*/ 1660700 w 2480493"/>
              <a:gd name="connsiteY32" fmla="*/ 0 h 2266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480493" h="2266134">
                <a:moveTo>
                  <a:pt x="1660700" y="144486"/>
                </a:moveTo>
                <a:cubicBezTo>
                  <a:pt x="1742826" y="144486"/>
                  <a:pt x="1843581" y="202704"/>
                  <a:pt x="1884595" y="273868"/>
                </a:cubicBezTo>
                <a:lnTo>
                  <a:pt x="2305242" y="1003695"/>
                </a:lnTo>
                <a:cubicBezTo>
                  <a:pt x="2346256" y="1074859"/>
                  <a:pt x="2346256" y="1191295"/>
                  <a:pt x="2305242" y="1262459"/>
                </a:cubicBezTo>
                <a:lnTo>
                  <a:pt x="1884595" y="1992286"/>
                </a:lnTo>
                <a:cubicBezTo>
                  <a:pt x="1843581" y="2063450"/>
                  <a:pt x="1742826" y="2121668"/>
                  <a:pt x="1660700" y="2121668"/>
                </a:cubicBezTo>
                <a:lnTo>
                  <a:pt x="819793" y="2121668"/>
                </a:lnTo>
                <a:cubicBezTo>
                  <a:pt x="737667" y="2121668"/>
                  <a:pt x="636913" y="2063450"/>
                  <a:pt x="595898" y="1992286"/>
                </a:cubicBezTo>
                <a:lnTo>
                  <a:pt x="175252" y="1262440"/>
                </a:lnTo>
                <a:cubicBezTo>
                  <a:pt x="134237" y="1191276"/>
                  <a:pt x="134237" y="1074839"/>
                  <a:pt x="175252" y="1003675"/>
                </a:cubicBezTo>
                <a:lnTo>
                  <a:pt x="595898" y="273849"/>
                </a:lnTo>
                <a:cubicBezTo>
                  <a:pt x="636913" y="202685"/>
                  <a:pt x="737667" y="144467"/>
                  <a:pt x="819793" y="144467"/>
                </a:cubicBezTo>
                <a:lnTo>
                  <a:pt x="1660700" y="144467"/>
                </a:lnTo>
                <a:moveTo>
                  <a:pt x="1660700" y="0"/>
                </a:moveTo>
                <a:lnTo>
                  <a:pt x="819793" y="0"/>
                </a:lnTo>
                <a:cubicBezTo>
                  <a:pt x="755083" y="0"/>
                  <a:pt x="684169" y="20382"/>
                  <a:pt x="620133" y="57390"/>
                </a:cubicBezTo>
                <a:cubicBezTo>
                  <a:pt x="556078" y="94397"/>
                  <a:pt x="503022" y="145661"/>
                  <a:pt x="470715" y="201721"/>
                </a:cubicBezTo>
                <a:lnTo>
                  <a:pt x="50069" y="931529"/>
                </a:lnTo>
                <a:cubicBezTo>
                  <a:pt x="17781" y="987551"/>
                  <a:pt x="0" y="1059119"/>
                  <a:pt x="0" y="1133058"/>
                </a:cubicBezTo>
                <a:cubicBezTo>
                  <a:pt x="0" y="1206996"/>
                  <a:pt x="17781" y="1278564"/>
                  <a:pt x="50069" y="1334586"/>
                </a:cubicBezTo>
                <a:lnTo>
                  <a:pt x="470715" y="2064413"/>
                </a:lnTo>
                <a:cubicBezTo>
                  <a:pt x="503022" y="2120473"/>
                  <a:pt x="556097" y="2171737"/>
                  <a:pt x="620133" y="2208745"/>
                </a:cubicBezTo>
                <a:cubicBezTo>
                  <a:pt x="684169" y="2245752"/>
                  <a:pt x="755083" y="2266135"/>
                  <a:pt x="819793" y="2266135"/>
                </a:cubicBezTo>
                <a:lnTo>
                  <a:pt x="1660700" y="2266135"/>
                </a:lnTo>
                <a:cubicBezTo>
                  <a:pt x="1725410" y="2266135"/>
                  <a:pt x="1796324" y="2245752"/>
                  <a:pt x="1860360" y="2208745"/>
                </a:cubicBezTo>
                <a:cubicBezTo>
                  <a:pt x="1924416" y="2171737"/>
                  <a:pt x="1977471" y="2120473"/>
                  <a:pt x="2009778" y="2064413"/>
                </a:cubicBezTo>
                <a:lnTo>
                  <a:pt x="2430424" y="1334606"/>
                </a:lnTo>
                <a:cubicBezTo>
                  <a:pt x="2462712" y="1278584"/>
                  <a:pt x="2480493" y="1207015"/>
                  <a:pt x="2480493" y="1133077"/>
                </a:cubicBezTo>
                <a:cubicBezTo>
                  <a:pt x="2480493" y="1059139"/>
                  <a:pt x="2462712" y="987570"/>
                  <a:pt x="2430424" y="931548"/>
                </a:cubicBezTo>
                <a:lnTo>
                  <a:pt x="2009778" y="201721"/>
                </a:lnTo>
                <a:cubicBezTo>
                  <a:pt x="1977471" y="145661"/>
                  <a:pt x="1924396" y="94397"/>
                  <a:pt x="1860360" y="57390"/>
                </a:cubicBezTo>
                <a:cubicBezTo>
                  <a:pt x="1796305" y="20382"/>
                  <a:pt x="1725410" y="0"/>
                  <a:pt x="1660700" y="0"/>
                </a:cubicBezTo>
                <a:lnTo>
                  <a:pt x="1660700" y="0"/>
                </a:lnTo>
                <a:close/>
              </a:path>
            </a:pathLst>
          </a:custGeom>
          <a:blipFill dpi="0" rotWithShape="1">
            <a:blip r:embed="rId2">
              <a:extLst>
                <a:ext uri="{28A0092B-C50C-407E-A947-70E740481C1C}">
                  <a14:useLocalDpi xmlns:a14="http://schemas.microsoft.com/office/drawing/2010/main" val="0"/>
                </a:ext>
              </a:extLst>
            </a:blip>
            <a:srcRect/>
            <a:stretch>
              <a:fillRect/>
            </a:stretch>
          </a:blipFill>
          <a:ln w="19257" cap="flat">
            <a:noFill/>
            <a:prstDash val="solid"/>
            <a:miter/>
          </a:ln>
        </p:spPr>
        <p:txBody>
          <a:bodyPr rtlCol="0" anchor="ctr"/>
          <a:lstStyle/>
          <a:p>
            <a:endParaRPr lang="en-US"/>
          </a:p>
        </p:txBody>
      </p:sp>
      <p:pic>
        <p:nvPicPr>
          <p:cNvPr id="37" name="Picture 36" descr="A black background with a black square&#10;&#10;Description automatically generated with medium confidence">
            <a:extLst>
              <a:ext uri="{FF2B5EF4-FFF2-40B4-BE49-F238E27FC236}">
                <a16:creationId xmlns:a16="http://schemas.microsoft.com/office/drawing/2014/main" id="{61D7F2A6-0570-9B97-18B0-F6F68D679F5A}"/>
              </a:ext>
            </a:extLst>
          </p:cNvPr>
          <p:cNvPicPr>
            <a:picLocks noChangeAspect="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9485958" y="1636816"/>
            <a:ext cx="697661" cy="697661"/>
          </a:xfrm>
          <a:prstGeom prst="rect">
            <a:avLst/>
          </a:prstGeom>
        </p:spPr>
      </p:pic>
      <p:pic>
        <p:nvPicPr>
          <p:cNvPr id="41" name="Picture 40" descr="A black background with a black square&#10;&#10;Description automatically generated with medium confidence">
            <a:extLst>
              <a:ext uri="{FF2B5EF4-FFF2-40B4-BE49-F238E27FC236}">
                <a16:creationId xmlns:a16="http://schemas.microsoft.com/office/drawing/2014/main" id="{8F7AE1E0-1760-82FD-B5D8-6A2F18873E88}"/>
              </a:ext>
            </a:extLst>
          </p:cNvPr>
          <p:cNvPicPr>
            <a:picLocks noChangeAspect="1"/>
          </p:cNvPicPr>
          <p:nvPr/>
        </p:nvPicPr>
        <p:blipFill>
          <a:blip r:embed="rId4">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957432" y="1795274"/>
            <a:ext cx="574798" cy="574798"/>
          </a:xfrm>
          <a:prstGeom prst="rect">
            <a:avLst/>
          </a:prstGeom>
        </p:spPr>
      </p:pic>
      <p:pic>
        <p:nvPicPr>
          <p:cNvPr id="43" name="Picture 42" descr="A black background with a black square&#10;&#10;Description automatically generated with medium confidence">
            <a:extLst>
              <a:ext uri="{FF2B5EF4-FFF2-40B4-BE49-F238E27FC236}">
                <a16:creationId xmlns:a16="http://schemas.microsoft.com/office/drawing/2014/main" id="{C7C4034B-B444-59FF-098F-30C5C4D9CFD1}"/>
              </a:ext>
            </a:extLst>
          </p:cNvPr>
          <p:cNvPicPr>
            <a:picLocks noChangeAspect="1"/>
          </p:cNvPicPr>
          <p:nvPr/>
        </p:nvPicPr>
        <p:blipFill>
          <a:blip r:embed="rId5">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7659927" y="1773805"/>
            <a:ext cx="596267" cy="596267"/>
          </a:xfrm>
          <a:prstGeom prst="rect">
            <a:avLst/>
          </a:prstGeom>
        </p:spPr>
      </p:pic>
      <p:pic>
        <p:nvPicPr>
          <p:cNvPr id="45" name="Picture 44" descr="A black background with a black square&#10;&#10;Description automatically generated with medium confidence">
            <a:extLst>
              <a:ext uri="{FF2B5EF4-FFF2-40B4-BE49-F238E27FC236}">
                <a16:creationId xmlns:a16="http://schemas.microsoft.com/office/drawing/2014/main" id="{6305D56B-281D-6D88-B358-5BBE307530B8}"/>
              </a:ext>
            </a:extLst>
          </p:cNvPr>
          <p:cNvPicPr>
            <a:picLocks noChangeAspect="1"/>
          </p:cNvPicPr>
          <p:nvPr/>
        </p:nvPicPr>
        <p:blipFill>
          <a:blip r:embed="rId6">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783463" y="1675680"/>
            <a:ext cx="555231" cy="555231"/>
          </a:xfrm>
          <a:prstGeom prst="rect">
            <a:avLst/>
          </a:prstGeom>
        </p:spPr>
      </p:pic>
      <p:pic>
        <p:nvPicPr>
          <p:cNvPr id="49" name="Picture 48" descr="A black background with a black square&#10;&#10;Description automatically generated with medium confidence">
            <a:extLst>
              <a:ext uri="{FF2B5EF4-FFF2-40B4-BE49-F238E27FC236}">
                <a16:creationId xmlns:a16="http://schemas.microsoft.com/office/drawing/2014/main" id="{F1D98CC8-FD92-89B4-B559-E80C5A2656C9}"/>
              </a:ext>
            </a:extLst>
          </p:cNvPr>
          <p:cNvPicPr>
            <a:picLocks noChangeAspect="1"/>
          </p:cNvPicPr>
          <p:nvPr/>
        </p:nvPicPr>
        <p:blipFill>
          <a:blip r:embed="rId7">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2046846" y="1718439"/>
            <a:ext cx="651633" cy="651633"/>
          </a:xfrm>
          <a:prstGeom prst="rect">
            <a:avLst/>
          </a:prstGeom>
        </p:spPr>
      </p:pic>
      <p:sp>
        <p:nvSpPr>
          <p:cNvPr id="54" name="TextBox 53">
            <a:extLst>
              <a:ext uri="{FF2B5EF4-FFF2-40B4-BE49-F238E27FC236}">
                <a16:creationId xmlns:a16="http://schemas.microsoft.com/office/drawing/2014/main" id="{29D2381C-C296-50CB-2118-DA100E9958DA}"/>
              </a:ext>
            </a:extLst>
          </p:cNvPr>
          <p:cNvSpPr txBox="1"/>
          <p:nvPr/>
        </p:nvSpPr>
        <p:spPr>
          <a:xfrm>
            <a:off x="1574447" y="2377406"/>
            <a:ext cx="1596430" cy="369332"/>
          </a:xfrm>
          <a:prstGeom prst="rect">
            <a:avLst/>
          </a:prstGeom>
          <a:noFill/>
        </p:spPr>
        <p:txBody>
          <a:bodyPr wrap="square" rtlCol="0">
            <a:spAutoFit/>
          </a:bodyPr>
          <a:lstStyle/>
          <a:p>
            <a:pPr algn="ctr"/>
            <a:r>
              <a:rPr lang="en-US" b="1" dirty="0">
                <a:solidFill>
                  <a:schemeClr val="bg1"/>
                </a:solidFill>
              </a:rPr>
              <a:t>Total Revenue</a:t>
            </a:r>
          </a:p>
        </p:txBody>
      </p:sp>
      <p:sp>
        <p:nvSpPr>
          <p:cNvPr id="55" name="TextBox 54">
            <a:extLst>
              <a:ext uri="{FF2B5EF4-FFF2-40B4-BE49-F238E27FC236}">
                <a16:creationId xmlns:a16="http://schemas.microsoft.com/office/drawing/2014/main" id="{611014D1-471A-FEA3-DCE6-3B2365CAB88D}"/>
              </a:ext>
            </a:extLst>
          </p:cNvPr>
          <p:cNvSpPr txBox="1"/>
          <p:nvPr/>
        </p:nvSpPr>
        <p:spPr>
          <a:xfrm>
            <a:off x="5284132" y="2339005"/>
            <a:ext cx="1596430" cy="369332"/>
          </a:xfrm>
          <a:prstGeom prst="rect">
            <a:avLst/>
          </a:prstGeom>
          <a:noFill/>
        </p:spPr>
        <p:txBody>
          <a:bodyPr wrap="square" rtlCol="0">
            <a:spAutoFit/>
          </a:bodyPr>
          <a:lstStyle/>
          <a:p>
            <a:pPr algn="ctr"/>
            <a:r>
              <a:rPr lang="en-US" b="1" dirty="0">
                <a:solidFill>
                  <a:schemeClr val="bg1"/>
                </a:solidFill>
              </a:rPr>
              <a:t>Total Profits</a:t>
            </a:r>
          </a:p>
        </p:txBody>
      </p:sp>
      <p:sp>
        <p:nvSpPr>
          <p:cNvPr id="56" name="TextBox 55">
            <a:extLst>
              <a:ext uri="{FF2B5EF4-FFF2-40B4-BE49-F238E27FC236}">
                <a16:creationId xmlns:a16="http://schemas.microsoft.com/office/drawing/2014/main" id="{A237F435-3DA8-7306-4707-BB1C01847FDB}"/>
              </a:ext>
            </a:extLst>
          </p:cNvPr>
          <p:cNvSpPr txBox="1"/>
          <p:nvPr/>
        </p:nvSpPr>
        <p:spPr>
          <a:xfrm>
            <a:off x="8958263" y="2331851"/>
            <a:ext cx="1791910" cy="369332"/>
          </a:xfrm>
          <a:prstGeom prst="rect">
            <a:avLst/>
          </a:prstGeom>
          <a:noFill/>
        </p:spPr>
        <p:txBody>
          <a:bodyPr wrap="square" rtlCol="0">
            <a:spAutoFit/>
          </a:bodyPr>
          <a:lstStyle/>
          <a:p>
            <a:pPr algn="ctr"/>
            <a:r>
              <a:rPr lang="en-US" b="1" dirty="0">
                <a:solidFill>
                  <a:schemeClr val="bg1"/>
                </a:solidFill>
              </a:rPr>
              <a:t>Max Order Value</a:t>
            </a:r>
          </a:p>
        </p:txBody>
      </p:sp>
      <p:sp>
        <p:nvSpPr>
          <p:cNvPr id="57" name="TextBox 56">
            <a:extLst>
              <a:ext uri="{FF2B5EF4-FFF2-40B4-BE49-F238E27FC236}">
                <a16:creationId xmlns:a16="http://schemas.microsoft.com/office/drawing/2014/main" id="{462486CC-530A-308A-5C39-0E8269BA67FA}"/>
              </a:ext>
            </a:extLst>
          </p:cNvPr>
          <p:cNvSpPr txBox="1"/>
          <p:nvPr/>
        </p:nvSpPr>
        <p:spPr>
          <a:xfrm>
            <a:off x="3477668" y="2377406"/>
            <a:ext cx="1596430" cy="369332"/>
          </a:xfrm>
          <a:prstGeom prst="rect">
            <a:avLst/>
          </a:prstGeom>
          <a:noFill/>
        </p:spPr>
        <p:txBody>
          <a:bodyPr wrap="square" rtlCol="0">
            <a:spAutoFit/>
          </a:bodyPr>
          <a:lstStyle/>
          <a:p>
            <a:pPr algn="ctr"/>
            <a:r>
              <a:rPr lang="en-US" b="1" dirty="0">
                <a:solidFill>
                  <a:srgbClr val="7030A0"/>
                </a:solidFill>
              </a:rPr>
              <a:t>Orders Served</a:t>
            </a:r>
          </a:p>
        </p:txBody>
      </p:sp>
      <p:sp>
        <p:nvSpPr>
          <p:cNvPr id="58" name="TextBox 57">
            <a:extLst>
              <a:ext uri="{FF2B5EF4-FFF2-40B4-BE49-F238E27FC236}">
                <a16:creationId xmlns:a16="http://schemas.microsoft.com/office/drawing/2014/main" id="{F32A9B8D-5A6A-CA19-157A-6A3327DF12E2}"/>
              </a:ext>
            </a:extLst>
          </p:cNvPr>
          <p:cNvSpPr txBox="1"/>
          <p:nvPr/>
        </p:nvSpPr>
        <p:spPr>
          <a:xfrm>
            <a:off x="7064613" y="2339005"/>
            <a:ext cx="1775834" cy="369332"/>
          </a:xfrm>
          <a:prstGeom prst="rect">
            <a:avLst/>
          </a:prstGeom>
          <a:noFill/>
        </p:spPr>
        <p:txBody>
          <a:bodyPr wrap="square" rtlCol="0">
            <a:spAutoFit/>
          </a:bodyPr>
          <a:lstStyle/>
          <a:p>
            <a:pPr algn="ctr"/>
            <a:r>
              <a:rPr lang="en-US" b="1" dirty="0">
                <a:solidFill>
                  <a:srgbClr val="7030A0"/>
                </a:solidFill>
              </a:rPr>
              <a:t>Customer Rating</a:t>
            </a:r>
          </a:p>
        </p:txBody>
      </p:sp>
      <p:sp>
        <p:nvSpPr>
          <p:cNvPr id="59" name="TextBox 58">
            <a:extLst>
              <a:ext uri="{FF2B5EF4-FFF2-40B4-BE49-F238E27FC236}">
                <a16:creationId xmlns:a16="http://schemas.microsoft.com/office/drawing/2014/main" id="{2F4A5251-554D-4D8B-C818-72B79FA625DD}"/>
              </a:ext>
            </a:extLst>
          </p:cNvPr>
          <p:cNvSpPr txBox="1"/>
          <p:nvPr/>
        </p:nvSpPr>
        <p:spPr>
          <a:xfrm>
            <a:off x="1601142" y="2759331"/>
            <a:ext cx="1596430" cy="369332"/>
          </a:xfrm>
          <a:prstGeom prst="rect">
            <a:avLst/>
          </a:prstGeom>
          <a:noFill/>
        </p:spPr>
        <p:txBody>
          <a:bodyPr wrap="square" rtlCol="0">
            <a:spAutoFit/>
          </a:bodyPr>
          <a:lstStyle/>
          <a:p>
            <a:pPr algn="ctr"/>
            <a:r>
              <a:rPr lang="en-US" b="1" dirty="0">
                <a:solidFill>
                  <a:schemeClr val="bg1"/>
                </a:solidFill>
              </a:rPr>
              <a:t>197M</a:t>
            </a:r>
          </a:p>
        </p:txBody>
      </p:sp>
      <p:sp>
        <p:nvSpPr>
          <p:cNvPr id="60" name="TextBox 59">
            <a:extLst>
              <a:ext uri="{FF2B5EF4-FFF2-40B4-BE49-F238E27FC236}">
                <a16:creationId xmlns:a16="http://schemas.microsoft.com/office/drawing/2014/main" id="{3694EE42-DBEA-C827-6C8A-A0166EE2F433}"/>
              </a:ext>
            </a:extLst>
          </p:cNvPr>
          <p:cNvSpPr txBox="1"/>
          <p:nvPr/>
        </p:nvSpPr>
        <p:spPr>
          <a:xfrm>
            <a:off x="3484795" y="2759331"/>
            <a:ext cx="1596430" cy="369332"/>
          </a:xfrm>
          <a:prstGeom prst="rect">
            <a:avLst/>
          </a:prstGeom>
          <a:noFill/>
        </p:spPr>
        <p:txBody>
          <a:bodyPr wrap="square" rtlCol="0">
            <a:spAutoFit/>
          </a:bodyPr>
          <a:lstStyle/>
          <a:p>
            <a:pPr algn="ctr"/>
            <a:r>
              <a:rPr lang="en-US" b="1" dirty="0">
                <a:solidFill>
                  <a:srgbClr val="7030A0"/>
                </a:solidFill>
              </a:rPr>
              <a:t>160.07K</a:t>
            </a:r>
          </a:p>
        </p:txBody>
      </p:sp>
      <p:sp>
        <p:nvSpPr>
          <p:cNvPr id="61" name="TextBox 60">
            <a:extLst>
              <a:ext uri="{FF2B5EF4-FFF2-40B4-BE49-F238E27FC236}">
                <a16:creationId xmlns:a16="http://schemas.microsoft.com/office/drawing/2014/main" id="{B01E9D5C-EF85-DD41-14F9-EB7FC623C7FF}"/>
              </a:ext>
            </a:extLst>
          </p:cNvPr>
          <p:cNvSpPr txBox="1"/>
          <p:nvPr/>
        </p:nvSpPr>
        <p:spPr>
          <a:xfrm>
            <a:off x="5354232" y="2772182"/>
            <a:ext cx="1596430" cy="369332"/>
          </a:xfrm>
          <a:prstGeom prst="rect">
            <a:avLst/>
          </a:prstGeom>
          <a:noFill/>
        </p:spPr>
        <p:txBody>
          <a:bodyPr wrap="square" rtlCol="0">
            <a:spAutoFit/>
          </a:bodyPr>
          <a:lstStyle/>
          <a:p>
            <a:pPr algn="ctr"/>
            <a:r>
              <a:rPr lang="en-US" b="1" dirty="0">
                <a:solidFill>
                  <a:schemeClr val="bg1"/>
                </a:solidFill>
              </a:rPr>
              <a:t>118M</a:t>
            </a:r>
          </a:p>
        </p:txBody>
      </p:sp>
      <p:sp>
        <p:nvSpPr>
          <p:cNvPr id="62" name="TextBox 61">
            <a:extLst>
              <a:ext uri="{FF2B5EF4-FFF2-40B4-BE49-F238E27FC236}">
                <a16:creationId xmlns:a16="http://schemas.microsoft.com/office/drawing/2014/main" id="{D12CAE01-11F8-521F-4BEC-F30C5F1C5745}"/>
              </a:ext>
            </a:extLst>
          </p:cNvPr>
          <p:cNvSpPr txBox="1"/>
          <p:nvPr/>
        </p:nvSpPr>
        <p:spPr>
          <a:xfrm>
            <a:off x="7154315" y="2726677"/>
            <a:ext cx="1596430" cy="369332"/>
          </a:xfrm>
          <a:prstGeom prst="rect">
            <a:avLst/>
          </a:prstGeom>
          <a:noFill/>
        </p:spPr>
        <p:txBody>
          <a:bodyPr wrap="square" rtlCol="0">
            <a:spAutoFit/>
          </a:bodyPr>
          <a:lstStyle/>
          <a:p>
            <a:pPr algn="ctr"/>
            <a:r>
              <a:rPr lang="en-US" b="1" dirty="0">
                <a:solidFill>
                  <a:srgbClr val="7030A0"/>
                </a:solidFill>
              </a:rPr>
              <a:t>9.51</a:t>
            </a:r>
          </a:p>
        </p:txBody>
      </p:sp>
      <p:sp>
        <p:nvSpPr>
          <p:cNvPr id="63" name="TextBox 62">
            <a:extLst>
              <a:ext uri="{FF2B5EF4-FFF2-40B4-BE49-F238E27FC236}">
                <a16:creationId xmlns:a16="http://schemas.microsoft.com/office/drawing/2014/main" id="{E9D9F949-7AF9-E29E-5C90-0287CAB7DE28}"/>
              </a:ext>
            </a:extLst>
          </p:cNvPr>
          <p:cNvSpPr txBox="1"/>
          <p:nvPr/>
        </p:nvSpPr>
        <p:spPr>
          <a:xfrm>
            <a:off x="9056003" y="2731988"/>
            <a:ext cx="1596430" cy="369332"/>
          </a:xfrm>
          <a:prstGeom prst="rect">
            <a:avLst/>
          </a:prstGeom>
          <a:noFill/>
        </p:spPr>
        <p:txBody>
          <a:bodyPr wrap="square" rtlCol="0">
            <a:spAutoFit/>
          </a:bodyPr>
          <a:lstStyle/>
          <a:p>
            <a:pPr algn="ctr"/>
            <a:r>
              <a:rPr lang="en-US" b="1" dirty="0">
                <a:solidFill>
                  <a:schemeClr val="bg1"/>
                </a:solidFill>
              </a:rPr>
              <a:t>4320</a:t>
            </a:r>
          </a:p>
        </p:txBody>
      </p:sp>
      <p:sp>
        <p:nvSpPr>
          <p:cNvPr id="69" name="TextBox 68">
            <a:extLst>
              <a:ext uri="{FF2B5EF4-FFF2-40B4-BE49-F238E27FC236}">
                <a16:creationId xmlns:a16="http://schemas.microsoft.com/office/drawing/2014/main" id="{4BBA3537-6202-382C-8B17-407C97054414}"/>
              </a:ext>
            </a:extLst>
          </p:cNvPr>
          <p:cNvSpPr txBox="1"/>
          <p:nvPr/>
        </p:nvSpPr>
        <p:spPr>
          <a:xfrm>
            <a:off x="1064253" y="3677268"/>
            <a:ext cx="10176387" cy="830997"/>
          </a:xfrm>
          <a:prstGeom prst="rect">
            <a:avLst/>
          </a:prstGeom>
          <a:noFill/>
        </p:spPr>
        <p:txBody>
          <a:bodyPr wrap="square" rtlCol="0">
            <a:spAutoFit/>
          </a:bodyPr>
          <a:lstStyle/>
          <a:p>
            <a:pPr algn="just"/>
            <a:r>
              <a:rPr lang="en-US" sz="1600" dirty="0">
                <a:solidFill>
                  <a:srgbClr val="7030A0"/>
                </a:solidFill>
              </a:rPr>
              <a:t>The business shows strong performance with </a:t>
            </a:r>
            <a:r>
              <a:rPr lang="en-US" sz="1600" b="1" i="1" u="sng" dirty="0">
                <a:solidFill>
                  <a:srgbClr val="7030A0"/>
                </a:solidFill>
              </a:rPr>
              <a:t>197M in revenue</a:t>
            </a:r>
            <a:r>
              <a:rPr lang="en-US" sz="1600" i="1" dirty="0">
                <a:solidFill>
                  <a:srgbClr val="7030A0"/>
                </a:solidFill>
              </a:rPr>
              <a:t> </a:t>
            </a:r>
            <a:r>
              <a:rPr lang="en-US" sz="1600" dirty="0">
                <a:solidFill>
                  <a:srgbClr val="7030A0"/>
                </a:solidFill>
              </a:rPr>
              <a:t>and </a:t>
            </a:r>
            <a:r>
              <a:rPr lang="en-US" sz="1600" b="1" i="1" u="sng" dirty="0">
                <a:solidFill>
                  <a:srgbClr val="7030A0"/>
                </a:solidFill>
              </a:rPr>
              <a:t>118M in profit</a:t>
            </a:r>
            <a:r>
              <a:rPr lang="en-US" sz="1600" dirty="0">
                <a:solidFill>
                  <a:srgbClr val="7030A0"/>
                </a:solidFill>
              </a:rPr>
              <a:t>, backed by </a:t>
            </a:r>
            <a:r>
              <a:rPr lang="en-US" sz="1600" b="1" i="1" u="sng" dirty="0">
                <a:solidFill>
                  <a:srgbClr val="7030A0"/>
                </a:solidFill>
              </a:rPr>
              <a:t>160.07K orders </a:t>
            </a:r>
            <a:r>
              <a:rPr lang="en-US" sz="1600" dirty="0">
                <a:solidFill>
                  <a:srgbClr val="7030A0"/>
                </a:solidFill>
              </a:rPr>
              <a:t>and a </a:t>
            </a:r>
            <a:r>
              <a:rPr lang="en-US" sz="1600" b="1" i="1" u="sng" dirty="0">
                <a:solidFill>
                  <a:srgbClr val="7030A0"/>
                </a:solidFill>
              </a:rPr>
              <a:t>9.51 customer rating</a:t>
            </a:r>
            <a:r>
              <a:rPr lang="en-US" sz="1600" dirty="0">
                <a:solidFill>
                  <a:srgbClr val="7030A0"/>
                </a:solidFill>
              </a:rPr>
              <a:t>. A solid </a:t>
            </a:r>
            <a:r>
              <a:rPr lang="en-US" sz="1600" b="1" i="1" u="sng" dirty="0">
                <a:solidFill>
                  <a:srgbClr val="7030A0"/>
                </a:solidFill>
              </a:rPr>
              <a:t>employee base of 391 </a:t>
            </a:r>
            <a:r>
              <a:rPr lang="en-US" sz="1600" dirty="0">
                <a:solidFill>
                  <a:srgbClr val="7030A0"/>
                </a:solidFill>
              </a:rPr>
              <a:t>supports operations, while a </a:t>
            </a:r>
            <a:r>
              <a:rPr lang="en-US" sz="1600" b="1" i="1" u="sng" dirty="0">
                <a:solidFill>
                  <a:srgbClr val="7030A0"/>
                </a:solidFill>
              </a:rPr>
              <a:t>max order value of 4320 </a:t>
            </a:r>
            <a:r>
              <a:rPr lang="en-US" sz="1600" dirty="0">
                <a:solidFill>
                  <a:srgbClr val="7030A0"/>
                </a:solidFill>
              </a:rPr>
              <a:t>indicates catering to premium customers. Overall, the company is efficiently balancing growth, profitability, and customer satisfaction.</a:t>
            </a:r>
          </a:p>
        </p:txBody>
      </p:sp>
      <p:pic>
        <p:nvPicPr>
          <p:cNvPr id="71" name="Picture 70">
            <a:extLst>
              <a:ext uri="{FF2B5EF4-FFF2-40B4-BE49-F238E27FC236}">
                <a16:creationId xmlns:a16="http://schemas.microsoft.com/office/drawing/2014/main" id="{06790421-2E48-B33D-15C0-3B9E84EB41FD}"/>
              </a:ext>
            </a:extLst>
          </p:cNvPr>
          <p:cNvPicPr>
            <a:picLocks noChangeAspect="1"/>
          </p:cNvPicPr>
          <p:nvPr/>
        </p:nvPicPr>
        <p:blipFill>
          <a:blip r:embed="rId8"/>
          <a:stretch>
            <a:fillRect/>
          </a:stretch>
        </p:blipFill>
        <p:spPr>
          <a:xfrm>
            <a:off x="1247775" y="4508265"/>
            <a:ext cx="9696449" cy="1993694"/>
          </a:xfrm>
          <a:prstGeom prst="rect">
            <a:avLst/>
          </a:prstGeom>
        </p:spPr>
      </p:pic>
    </p:spTree>
    <p:extLst>
      <p:ext uri="{BB962C8B-B14F-4D97-AF65-F5344CB8AC3E}">
        <p14:creationId xmlns:p14="http://schemas.microsoft.com/office/powerpoint/2010/main" val="14569535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aphic 10" descr="Empty hexagon sign">
            <a:extLst>
              <a:ext uri="{FF2B5EF4-FFF2-40B4-BE49-F238E27FC236}">
                <a16:creationId xmlns:a16="http://schemas.microsoft.com/office/drawing/2014/main" id="{1F04B556-EEBF-859B-C420-A31C09F20BE7}"/>
              </a:ext>
            </a:extLst>
          </p:cNvPr>
          <p:cNvGrpSpPr/>
          <p:nvPr/>
        </p:nvGrpSpPr>
        <p:grpSpPr>
          <a:xfrm rot="5400000">
            <a:off x="-1647827" y="-3657600"/>
            <a:ext cx="7315200" cy="7315200"/>
            <a:chOff x="1520027" y="1948363"/>
            <a:chExt cx="2480493" cy="2266134"/>
          </a:xfrm>
          <a:blipFill dpi="0" rotWithShape="1">
            <a:blip r:embed="rId2">
              <a:extLst>
                <a:ext uri="{28A0092B-C50C-407E-A947-70E740481C1C}">
                  <a14:useLocalDpi xmlns:a14="http://schemas.microsoft.com/office/drawing/2010/main" val="0"/>
                </a:ext>
              </a:extLst>
            </a:blip>
            <a:srcRect/>
            <a:stretch>
              <a:fillRect/>
            </a:stretch>
          </a:blipFill>
        </p:grpSpPr>
        <p:sp>
          <p:nvSpPr>
            <p:cNvPr id="3" name="Freeform: Shape 2">
              <a:extLst>
                <a:ext uri="{FF2B5EF4-FFF2-40B4-BE49-F238E27FC236}">
                  <a16:creationId xmlns:a16="http://schemas.microsoft.com/office/drawing/2014/main" id="{DF90BA3E-D3BA-2516-C99C-0FA74D855529}"/>
                </a:ext>
              </a:extLst>
            </p:cNvPr>
            <p:cNvSpPr/>
            <p:nvPr/>
          </p:nvSpPr>
          <p:spPr>
            <a:xfrm>
              <a:off x="1585744" y="2033880"/>
              <a:ext cx="2348884" cy="2117583"/>
            </a:xfrm>
            <a:custGeom>
              <a:avLst/>
              <a:gdLst>
                <a:gd name="connsiteX0" fmla="*/ 503731 w 2348884"/>
                <a:gd name="connsiteY0" fmla="*/ 99368 h 2117583"/>
                <a:gd name="connsiteX1" fmla="*/ 26523 w 2348884"/>
                <a:gd name="connsiteY1" fmla="*/ 926443 h 2117583"/>
                <a:gd name="connsiteX2" fmla="*/ 20956 w 2348884"/>
                <a:gd name="connsiteY2" fmla="*/ 1169776 h 2117583"/>
                <a:gd name="connsiteX3" fmla="*/ 510589 w 2348884"/>
                <a:gd name="connsiteY3" fmla="*/ 2007987 h 2117583"/>
                <a:gd name="connsiteX4" fmla="*/ 682123 w 2348884"/>
                <a:gd name="connsiteY4" fmla="*/ 2117584 h 2117583"/>
                <a:gd name="connsiteX5" fmla="*/ 1653684 w 2348884"/>
                <a:gd name="connsiteY5" fmla="*/ 2101190 h 2117583"/>
                <a:gd name="connsiteX6" fmla="*/ 1828762 w 2348884"/>
                <a:gd name="connsiteY6" fmla="*/ 2006619 h 2117583"/>
                <a:gd name="connsiteX7" fmla="*/ 2304987 w 2348884"/>
                <a:gd name="connsiteY7" fmla="*/ 1202122 h 2117583"/>
                <a:gd name="connsiteX8" fmla="*/ 2332728 w 2348884"/>
                <a:gd name="connsiteY8" fmla="*/ 938580 h 2117583"/>
                <a:gd name="connsiteX9" fmla="*/ 1851880 w 2348884"/>
                <a:gd name="connsiteY9" fmla="*/ 110965 h 2117583"/>
                <a:gd name="connsiteX10" fmla="*/ 1651526 w 2348884"/>
                <a:gd name="connsiteY10" fmla="*/ 0 h 2117583"/>
                <a:gd name="connsiteX11" fmla="*/ 675650 w 2348884"/>
                <a:gd name="connsiteY11" fmla="*/ 0 h 2117583"/>
                <a:gd name="connsiteX12" fmla="*/ 503731 w 2348884"/>
                <a:gd name="connsiteY12" fmla="*/ 99368 h 2117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48884" h="2117583">
                  <a:moveTo>
                    <a:pt x="503731" y="99368"/>
                  </a:moveTo>
                  <a:lnTo>
                    <a:pt x="26523" y="926443"/>
                  </a:lnTo>
                  <a:cubicBezTo>
                    <a:pt x="-6747" y="984160"/>
                    <a:pt x="-8847" y="1110190"/>
                    <a:pt x="20956" y="1169776"/>
                  </a:cubicBezTo>
                  <a:lnTo>
                    <a:pt x="510589" y="2007987"/>
                  </a:lnTo>
                  <a:cubicBezTo>
                    <a:pt x="543243" y="2073294"/>
                    <a:pt x="609148" y="2115407"/>
                    <a:pt x="682123" y="2117584"/>
                  </a:cubicBezTo>
                  <a:lnTo>
                    <a:pt x="1653684" y="2101190"/>
                  </a:lnTo>
                  <a:cubicBezTo>
                    <a:pt x="1724771" y="2103328"/>
                    <a:pt x="1791581" y="2067245"/>
                    <a:pt x="1828762" y="2006619"/>
                  </a:cubicBezTo>
                  <a:lnTo>
                    <a:pt x="2304987" y="1202122"/>
                  </a:lnTo>
                  <a:cubicBezTo>
                    <a:pt x="2342129" y="1141592"/>
                    <a:pt x="2366692" y="1000959"/>
                    <a:pt x="2332728" y="938580"/>
                  </a:cubicBezTo>
                  <a:lnTo>
                    <a:pt x="1851880" y="110965"/>
                  </a:lnTo>
                  <a:cubicBezTo>
                    <a:pt x="1817126" y="47141"/>
                    <a:pt x="1724193" y="0"/>
                    <a:pt x="1651526" y="0"/>
                  </a:cubicBezTo>
                  <a:lnTo>
                    <a:pt x="675650" y="0"/>
                  </a:lnTo>
                  <a:cubicBezTo>
                    <a:pt x="604717" y="19"/>
                    <a:pt x="539159" y="37894"/>
                    <a:pt x="503731" y="99368"/>
                  </a:cubicBezTo>
                  <a:close/>
                </a:path>
              </a:pathLst>
            </a:custGeom>
            <a:grpFill/>
            <a:ln w="19257" cap="flat">
              <a:noFill/>
              <a:prstDash val="solid"/>
              <a:miter/>
            </a:ln>
          </p:spPr>
          <p:txBody>
            <a:bodyPr rtlCol="0" anchor="ctr"/>
            <a:lstStyle/>
            <a:p>
              <a:endParaRPr lang="en-US" dirty="0"/>
            </a:p>
          </p:txBody>
        </p:sp>
        <p:sp>
          <p:nvSpPr>
            <p:cNvPr id="4" name="Freeform: Shape 3">
              <a:extLst>
                <a:ext uri="{FF2B5EF4-FFF2-40B4-BE49-F238E27FC236}">
                  <a16:creationId xmlns:a16="http://schemas.microsoft.com/office/drawing/2014/main" id="{44AC354D-8AE9-98E5-B48B-45A871234BE2}"/>
                </a:ext>
              </a:extLst>
            </p:cNvPr>
            <p:cNvSpPr/>
            <p:nvPr/>
          </p:nvSpPr>
          <p:spPr>
            <a:xfrm>
              <a:off x="1520027" y="1948363"/>
              <a:ext cx="2480493" cy="2266134"/>
            </a:xfrm>
            <a:custGeom>
              <a:avLst/>
              <a:gdLst>
                <a:gd name="connsiteX0" fmla="*/ 1660700 w 2480493"/>
                <a:gd name="connsiteY0" fmla="*/ 144486 h 2266134"/>
                <a:gd name="connsiteX1" fmla="*/ 1884595 w 2480493"/>
                <a:gd name="connsiteY1" fmla="*/ 273868 h 2266134"/>
                <a:gd name="connsiteX2" fmla="*/ 2305242 w 2480493"/>
                <a:gd name="connsiteY2" fmla="*/ 1003695 h 2266134"/>
                <a:gd name="connsiteX3" fmla="*/ 2305242 w 2480493"/>
                <a:gd name="connsiteY3" fmla="*/ 1262459 h 2266134"/>
                <a:gd name="connsiteX4" fmla="*/ 1884595 w 2480493"/>
                <a:gd name="connsiteY4" fmla="*/ 1992286 h 2266134"/>
                <a:gd name="connsiteX5" fmla="*/ 1660700 w 2480493"/>
                <a:gd name="connsiteY5" fmla="*/ 2121668 h 2266134"/>
                <a:gd name="connsiteX6" fmla="*/ 819793 w 2480493"/>
                <a:gd name="connsiteY6" fmla="*/ 2121668 h 2266134"/>
                <a:gd name="connsiteX7" fmla="*/ 595898 w 2480493"/>
                <a:gd name="connsiteY7" fmla="*/ 1992286 h 2266134"/>
                <a:gd name="connsiteX8" fmla="*/ 175252 w 2480493"/>
                <a:gd name="connsiteY8" fmla="*/ 1262440 h 2266134"/>
                <a:gd name="connsiteX9" fmla="*/ 175252 w 2480493"/>
                <a:gd name="connsiteY9" fmla="*/ 1003675 h 2266134"/>
                <a:gd name="connsiteX10" fmla="*/ 595898 w 2480493"/>
                <a:gd name="connsiteY10" fmla="*/ 273849 h 2266134"/>
                <a:gd name="connsiteX11" fmla="*/ 819793 w 2480493"/>
                <a:gd name="connsiteY11" fmla="*/ 144467 h 2266134"/>
                <a:gd name="connsiteX12" fmla="*/ 1660700 w 2480493"/>
                <a:gd name="connsiteY12" fmla="*/ 144467 h 2266134"/>
                <a:gd name="connsiteX13" fmla="*/ 1660700 w 2480493"/>
                <a:gd name="connsiteY13" fmla="*/ 0 h 2266134"/>
                <a:gd name="connsiteX14" fmla="*/ 819793 w 2480493"/>
                <a:gd name="connsiteY14" fmla="*/ 0 h 2266134"/>
                <a:gd name="connsiteX15" fmla="*/ 620133 w 2480493"/>
                <a:gd name="connsiteY15" fmla="*/ 57390 h 2266134"/>
                <a:gd name="connsiteX16" fmla="*/ 470715 w 2480493"/>
                <a:gd name="connsiteY16" fmla="*/ 201721 h 2266134"/>
                <a:gd name="connsiteX17" fmla="*/ 50069 w 2480493"/>
                <a:gd name="connsiteY17" fmla="*/ 931529 h 2266134"/>
                <a:gd name="connsiteX18" fmla="*/ 0 w 2480493"/>
                <a:gd name="connsiteY18" fmla="*/ 1133058 h 2266134"/>
                <a:gd name="connsiteX19" fmla="*/ 50069 w 2480493"/>
                <a:gd name="connsiteY19" fmla="*/ 1334586 h 2266134"/>
                <a:gd name="connsiteX20" fmla="*/ 470715 w 2480493"/>
                <a:gd name="connsiteY20" fmla="*/ 2064413 h 2266134"/>
                <a:gd name="connsiteX21" fmla="*/ 620133 w 2480493"/>
                <a:gd name="connsiteY21" fmla="*/ 2208745 h 2266134"/>
                <a:gd name="connsiteX22" fmla="*/ 819793 w 2480493"/>
                <a:gd name="connsiteY22" fmla="*/ 2266135 h 2266134"/>
                <a:gd name="connsiteX23" fmla="*/ 1660700 w 2480493"/>
                <a:gd name="connsiteY23" fmla="*/ 2266135 h 2266134"/>
                <a:gd name="connsiteX24" fmla="*/ 1860360 w 2480493"/>
                <a:gd name="connsiteY24" fmla="*/ 2208745 h 2266134"/>
                <a:gd name="connsiteX25" fmla="*/ 2009778 w 2480493"/>
                <a:gd name="connsiteY25" fmla="*/ 2064413 h 2266134"/>
                <a:gd name="connsiteX26" fmla="*/ 2430424 w 2480493"/>
                <a:gd name="connsiteY26" fmla="*/ 1334606 h 2266134"/>
                <a:gd name="connsiteX27" fmla="*/ 2480493 w 2480493"/>
                <a:gd name="connsiteY27" fmla="*/ 1133077 h 2266134"/>
                <a:gd name="connsiteX28" fmla="*/ 2430424 w 2480493"/>
                <a:gd name="connsiteY28" fmla="*/ 931548 h 2266134"/>
                <a:gd name="connsiteX29" fmla="*/ 2009778 w 2480493"/>
                <a:gd name="connsiteY29" fmla="*/ 201721 h 2266134"/>
                <a:gd name="connsiteX30" fmla="*/ 1860360 w 2480493"/>
                <a:gd name="connsiteY30" fmla="*/ 57390 h 2266134"/>
                <a:gd name="connsiteX31" fmla="*/ 1660700 w 2480493"/>
                <a:gd name="connsiteY31" fmla="*/ 0 h 2266134"/>
                <a:gd name="connsiteX32" fmla="*/ 1660700 w 2480493"/>
                <a:gd name="connsiteY32" fmla="*/ 0 h 2266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480493" h="2266134">
                  <a:moveTo>
                    <a:pt x="1660700" y="144486"/>
                  </a:moveTo>
                  <a:cubicBezTo>
                    <a:pt x="1742826" y="144486"/>
                    <a:pt x="1843581" y="202704"/>
                    <a:pt x="1884595" y="273868"/>
                  </a:cubicBezTo>
                  <a:lnTo>
                    <a:pt x="2305242" y="1003695"/>
                  </a:lnTo>
                  <a:cubicBezTo>
                    <a:pt x="2346256" y="1074859"/>
                    <a:pt x="2346256" y="1191295"/>
                    <a:pt x="2305242" y="1262459"/>
                  </a:cubicBezTo>
                  <a:lnTo>
                    <a:pt x="1884595" y="1992286"/>
                  </a:lnTo>
                  <a:cubicBezTo>
                    <a:pt x="1843581" y="2063450"/>
                    <a:pt x="1742826" y="2121668"/>
                    <a:pt x="1660700" y="2121668"/>
                  </a:cubicBezTo>
                  <a:lnTo>
                    <a:pt x="819793" y="2121668"/>
                  </a:lnTo>
                  <a:cubicBezTo>
                    <a:pt x="737667" y="2121668"/>
                    <a:pt x="636913" y="2063450"/>
                    <a:pt x="595898" y="1992286"/>
                  </a:cubicBezTo>
                  <a:lnTo>
                    <a:pt x="175252" y="1262440"/>
                  </a:lnTo>
                  <a:cubicBezTo>
                    <a:pt x="134237" y="1191276"/>
                    <a:pt x="134237" y="1074839"/>
                    <a:pt x="175252" y="1003675"/>
                  </a:cubicBezTo>
                  <a:lnTo>
                    <a:pt x="595898" y="273849"/>
                  </a:lnTo>
                  <a:cubicBezTo>
                    <a:pt x="636913" y="202685"/>
                    <a:pt x="737667" y="144467"/>
                    <a:pt x="819793" y="144467"/>
                  </a:cubicBezTo>
                  <a:lnTo>
                    <a:pt x="1660700" y="144467"/>
                  </a:lnTo>
                  <a:moveTo>
                    <a:pt x="1660700" y="0"/>
                  </a:moveTo>
                  <a:lnTo>
                    <a:pt x="819793" y="0"/>
                  </a:lnTo>
                  <a:cubicBezTo>
                    <a:pt x="755083" y="0"/>
                    <a:pt x="684169" y="20382"/>
                    <a:pt x="620133" y="57390"/>
                  </a:cubicBezTo>
                  <a:cubicBezTo>
                    <a:pt x="556078" y="94397"/>
                    <a:pt x="503022" y="145661"/>
                    <a:pt x="470715" y="201721"/>
                  </a:cubicBezTo>
                  <a:lnTo>
                    <a:pt x="50069" y="931529"/>
                  </a:lnTo>
                  <a:cubicBezTo>
                    <a:pt x="17781" y="987551"/>
                    <a:pt x="0" y="1059119"/>
                    <a:pt x="0" y="1133058"/>
                  </a:cubicBezTo>
                  <a:cubicBezTo>
                    <a:pt x="0" y="1206996"/>
                    <a:pt x="17781" y="1278564"/>
                    <a:pt x="50069" y="1334586"/>
                  </a:cubicBezTo>
                  <a:lnTo>
                    <a:pt x="470715" y="2064413"/>
                  </a:lnTo>
                  <a:cubicBezTo>
                    <a:pt x="503022" y="2120473"/>
                    <a:pt x="556097" y="2171737"/>
                    <a:pt x="620133" y="2208745"/>
                  </a:cubicBezTo>
                  <a:cubicBezTo>
                    <a:pt x="684169" y="2245752"/>
                    <a:pt x="755083" y="2266135"/>
                    <a:pt x="819793" y="2266135"/>
                  </a:cubicBezTo>
                  <a:lnTo>
                    <a:pt x="1660700" y="2266135"/>
                  </a:lnTo>
                  <a:cubicBezTo>
                    <a:pt x="1725410" y="2266135"/>
                    <a:pt x="1796324" y="2245752"/>
                    <a:pt x="1860360" y="2208745"/>
                  </a:cubicBezTo>
                  <a:cubicBezTo>
                    <a:pt x="1924416" y="2171737"/>
                    <a:pt x="1977471" y="2120473"/>
                    <a:pt x="2009778" y="2064413"/>
                  </a:cubicBezTo>
                  <a:lnTo>
                    <a:pt x="2430424" y="1334606"/>
                  </a:lnTo>
                  <a:cubicBezTo>
                    <a:pt x="2462712" y="1278584"/>
                    <a:pt x="2480493" y="1207015"/>
                    <a:pt x="2480493" y="1133077"/>
                  </a:cubicBezTo>
                  <a:cubicBezTo>
                    <a:pt x="2480493" y="1059139"/>
                    <a:pt x="2462712" y="987570"/>
                    <a:pt x="2430424" y="931548"/>
                  </a:cubicBezTo>
                  <a:lnTo>
                    <a:pt x="2009778" y="201721"/>
                  </a:lnTo>
                  <a:cubicBezTo>
                    <a:pt x="1977471" y="145661"/>
                    <a:pt x="1924396" y="94397"/>
                    <a:pt x="1860360" y="57390"/>
                  </a:cubicBezTo>
                  <a:cubicBezTo>
                    <a:pt x="1796305" y="20382"/>
                    <a:pt x="1725410" y="0"/>
                    <a:pt x="1660700" y="0"/>
                  </a:cubicBezTo>
                  <a:lnTo>
                    <a:pt x="1660700" y="0"/>
                  </a:lnTo>
                  <a:close/>
                </a:path>
              </a:pathLst>
            </a:custGeom>
            <a:grpFill/>
            <a:ln w="19257" cap="flat">
              <a:noFill/>
              <a:prstDash val="solid"/>
              <a:miter/>
            </a:ln>
          </p:spPr>
          <p:txBody>
            <a:bodyPr rtlCol="0" anchor="ctr"/>
            <a:lstStyle/>
            <a:p>
              <a:endParaRPr lang="en-US"/>
            </a:p>
          </p:txBody>
        </p:sp>
      </p:grpSp>
      <p:sp>
        <p:nvSpPr>
          <p:cNvPr id="6" name="TextBox 5">
            <a:extLst>
              <a:ext uri="{FF2B5EF4-FFF2-40B4-BE49-F238E27FC236}">
                <a16:creationId xmlns:a16="http://schemas.microsoft.com/office/drawing/2014/main" id="{04770C2C-605D-AC5B-85D0-33A41B6E491F}"/>
              </a:ext>
            </a:extLst>
          </p:cNvPr>
          <p:cNvSpPr txBox="1"/>
          <p:nvPr/>
        </p:nvSpPr>
        <p:spPr>
          <a:xfrm>
            <a:off x="267478" y="407178"/>
            <a:ext cx="6919912" cy="400110"/>
          </a:xfrm>
          <a:prstGeom prst="rect">
            <a:avLst/>
          </a:prstGeom>
          <a:noFill/>
        </p:spPr>
        <p:txBody>
          <a:bodyPr wrap="square">
            <a:spAutoFit/>
          </a:bodyPr>
          <a:lstStyle/>
          <a:p>
            <a:r>
              <a:rPr lang="en-US" sz="2000" b="1" dirty="0">
                <a:solidFill>
                  <a:schemeClr val="bg1"/>
                </a:solidFill>
              </a:rPr>
              <a:t>Performance Review: Trends and Analysis</a:t>
            </a:r>
          </a:p>
        </p:txBody>
      </p:sp>
      <p:sp>
        <p:nvSpPr>
          <p:cNvPr id="7" name="Rectangle: Rounded Corners 6">
            <a:extLst>
              <a:ext uri="{FF2B5EF4-FFF2-40B4-BE49-F238E27FC236}">
                <a16:creationId xmlns:a16="http://schemas.microsoft.com/office/drawing/2014/main" id="{9210D464-1BE3-76A2-B773-0D41A215CA32}"/>
              </a:ext>
            </a:extLst>
          </p:cNvPr>
          <p:cNvSpPr/>
          <p:nvPr/>
        </p:nvSpPr>
        <p:spPr>
          <a:xfrm>
            <a:off x="441025" y="1142697"/>
            <a:ext cx="3621387" cy="5417416"/>
          </a:xfrm>
          <a:prstGeom prst="roundRect">
            <a:avLst/>
          </a:prstGeom>
          <a:solidFill>
            <a:schemeClr val="bg1"/>
          </a:solidFill>
          <a:ln cap="rnd">
            <a:solidFill>
              <a:schemeClr val="bg1"/>
            </a:solidFill>
            <a:round/>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Rounded Corners 7">
            <a:extLst>
              <a:ext uri="{FF2B5EF4-FFF2-40B4-BE49-F238E27FC236}">
                <a16:creationId xmlns:a16="http://schemas.microsoft.com/office/drawing/2014/main" id="{5B8618A8-1F5B-B56E-63BC-D4CF0EC73E42}"/>
              </a:ext>
            </a:extLst>
          </p:cNvPr>
          <p:cNvSpPr/>
          <p:nvPr/>
        </p:nvSpPr>
        <p:spPr>
          <a:xfrm>
            <a:off x="4285306" y="1142697"/>
            <a:ext cx="3621387" cy="5417416"/>
          </a:xfrm>
          <a:prstGeom prst="roundRect">
            <a:avLst/>
          </a:prstGeom>
          <a:solidFill>
            <a:schemeClr val="bg1"/>
          </a:solidFill>
          <a:ln cap="rnd">
            <a:solidFill>
              <a:schemeClr val="bg1"/>
            </a:solidFill>
            <a:round/>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Rounded Corners 8">
            <a:extLst>
              <a:ext uri="{FF2B5EF4-FFF2-40B4-BE49-F238E27FC236}">
                <a16:creationId xmlns:a16="http://schemas.microsoft.com/office/drawing/2014/main" id="{EED1B93F-0CE3-FEFB-2EA7-77E30ED95512}"/>
              </a:ext>
            </a:extLst>
          </p:cNvPr>
          <p:cNvSpPr/>
          <p:nvPr/>
        </p:nvSpPr>
        <p:spPr>
          <a:xfrm>
            <a:off x="8129588" y="1142697"/>
            <a:ext cx="3621387" cy="5417416"/>
          </a:xfrm>
          <a:prstGeom prst="roundRect">
            <a:avLst/>
          </a:prstGeom>
          <a:solidFill>
            <a:schemeClr val="bg1"/>
          </a:solidFill>
          <a:ln cap="rnd">
            <a:solidFill>
              <a:schemeClr val="bg1"/>
            </a:solidFill>
            <a:round/>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6" name="Picture 25">
            <a:extLst>
              <a:ext uri="{FF2B5EF4-FFF2-40B4-BE49-F238E27FC236}">
                <a16:creationId xmlns:a16="http://schemas.microsoft.com/office/drawing/2014/main" id="{5225C2C1-7CE2-F3C8-65BD-63978CAA4223}"/>
              </a:ext>
            </a:extLst>
          </p:cNvPr>
          <p:cNvPicPr preferRelativeResize="0">
            <a:picLocks/>
          </p:cNvPicPr>
          <p:nvPr/>
        </p:nvPicPr>
        <p:blipFill>
          <a:blip r:embed="rId3"/>
          <a:stretch>
            <a:fillRect/>
          </a:stretch>
        </p:blipFill>
        <p:spPr>
          <a:xfrm>
            <a:off x="5071520" y="3181526"/>
            <a:ext cx="2286000" cy="1371600"/>
          </a:xfrm>
          <a:prstGeom prst="rect">
            <a:avLst/>
          </a:prstGeom>
        </p:spPr>
      </p:pic>
      <p:pic>
        <p:nvPicPr>
          <p:cNvPr id="30" name="Picture 29">
            <a:extLst>
              <a:ext uri="{FF2B5EF4-FFF2-40B4-BE49-F238E27FC236}">
                <a16:creationId xmlns:a16="http://schemas.microsoft.com/office/drawing/2014/main" id="{CE088B03-10D0-FCD8-13D0-06D8E2284321}"/>
              </a:ext>
            </a:extLst>
          </p:cNvPr>
          <p:cNvPicPr preferRelativeResize="0">
            <a:picLocks/>
          </p:cNvPicPr>
          <p:nvPr/>
        </p:nvPicPr>
        <p:blipFill>
          <a:blip r:embed="rId4"/>
          <a:stretch>
            <a:fillRect/>
          </a:stretch>
        </p:blipFill>
        <p:spPr>
          <a:xfrm>
            <a:off x="5008265" y="4880791"/>
            <a:ext cx="2286000" cy="1371600"/>
          </a:xfrm>
          <a:prstGeom prst="rect">
            <a:avLst/>
          </a:prstGeom>
        </p:spPr>
      </p:pic>
      <p:pic>
        <p:nvPicPr>
          <p:cNvPr id="32" name="Picture 31">
            <a:extLst>
              <a:ext uri="{FF2B5EF4-FFF2-40B4-BE49-F238E27FC236}">
                <a16:creationId xmlns:a16="http://schemas.microsoft.com/office/drawing/2014/main" id="{48D428E9-77D5-DD09-DE6F-D9F59F5F2B52}"/>
              </a:ext>
            </a:extLst>
          </p:cNvPr>
          <p:cNvPicPr preferRelativeResize="0">
            <a:picLocks/>
          </p:cNvPicPr>
          <p:nvPr/>
        </p:nvPicPr>
        <p:blipFill>
          <a:blip r:embed="rId5"/>
          <a:stretch>
            <a:fillRect/>
          </a:stretch>
        </p:blipFill>
        <p:spPr>
          <a:xfrm>
            <a:off x="8852546" y="3282045"/>
            <a:ext cx="2286000" cy="1371600"/>
          </a:xfrm>
          <a:prstGeom prst="rect">
            <a:avLst/>
          </a:prstGeom>
        </p:spPr>
      </p:pic>
      <p:pic>
        <p:nvPicPr>
          <p:cNvPr id="34" name="Picture 33">
            <a:extLst>
              <a:ext uri="{FF2B5EF4-FFF2-40B4-BE49-F238E27FC236}">
                <a16:creationId xmlns:a16="http://schemas.microsoft.com/office/drawing/2014/main" id="{5E37AC41-A8E4-8463-A82F-4165BA6C4E79}"/>
              </a:ext>
            </a:extLst>
          </p:cNvPr>
          <p:cNvPicPr preferRelativeResize="0">
            <a:picLocks/>
          </p:cNvPicPr>
          <p:nvPr/>
        </p:nvPicPr>
        <p:blipFill>
          <a:blip r:embed="rId6"/>
          <a:stretch>
            <a:fillRect/>
          </a:stretch>
        </p:blipFill>
        <p:spPr>
          <a:xfrm>
            <a:off x="8797281" y="4769215"/>
            <a:ext cx="2286000" cy="1371600"/>
          </a:xfrm>
          <a:prstGeom prst="rect">
            <a:avLst/>
          </a:prstGeom>
        </p:spPr>
      </p:pic>
      <p:pic>
        <p:nvPicPr>
          <p:cNvPr id="11" name="Picture 10" descr="People in a diner">
            <a:extLst>
              <a:ext uri="{FF2B5EF4-FFF2-40B4-BE49-F238E27FC236}">
                <a16:creationId xmlns:a16="http://schemas.microsoft.com/office/drawing/2014/main" id="{7FBC450A-E36C-62D7-FD1A-1170EB45315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477603" y="1472361"/>
            <a:ext cx="1302628" cy="1297999"/>
          </a:xfrm>
          <a:prstGeom prst="ellipse">
            <a:avLst/>
          </a:prstGeom>
          <a:ln w="63500" cap="rnd">
            <a:solidFill>
              <a:srgbClr val="002060"/>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4" name="Picture 13" descr="Traditional dumplings in bowl">
            <a:extLst>
              <a:ext uri="{FF2B5EF4-FFF2-40B4-BE49-F238E27FC236}">
                <a16:creationId xmlns:a16="http://schemas.microsoft.com/office/drawing/2014/main" id="{6368001C-C8B7-F518-3236-C9495C0D4A5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288967" y="1567422"/>
            <a:ext cx="1302628" cy="1371600"/>
          </a:xfrm>
          <a:prstGeom prst="ellipse">
            <a:avLst/>
          </a:prstGeom>
          <a:ln w="63500" cap="rnd">
            <a:solidFill>
              <a:srgbClr val="002060"/>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22" name="Picture 21">
            <a:extLst>
              <a:ext uri="{FF2B5EF4-FFF2-40B4-BE49-F238E27FC236}">
                <a16:creationId xmlns:a16="http://schemas.microsoft.com/office/drawing/2014/main" id="{9ECEC79D-BA39-72F9-84DF-1FB96B2AE4C6}"/>
              </a:ext>
            </a:extLst>
          </p:cNvPr>
          <p:cNvPicPr>
            <a:picLocks noChangeAspect="1"/>
          </p:cNvPicPr>
          <p:nvPr/>
        </p:nvPicPr>
        <p:blipFill>
          <a:blip r:embed="rId9"/>
          <a:stretch>
            <a:fillRect/>
          </a:stretch>
        </p:blipFill>
        <p:spPr>
          <a:xfrm>
            <a:off x="1118770" y="3211739"/>
            <a:ext cx="2322408" cy="1410704"/>
          </a:xfrm>
          <a:prstGeom prst="rect">
            <a:avLst/>
          </a:prstGeom>
        </p:spPr>
      </p:pic>
      <p:pic>
        <p:nvPicPr>
          <p:cNvPr id="24" name="Picture 23">
            <a:extLst>
              <a:ext uri="{FF2B5EF4-FFF2-40B4-BE49-F238E27FC236}">
                <a16:creationId xmlns:a16="http://schemas.microsoft.com/office/drawing/2014/main" id="{B9992CCB-A044-6543-A218-1CDFBB9EFCE2}"/>
              </a:ext>
            </a:extLst>
          </p:cNvPr>
          <p:cNvPicPr>
            <a:picLocks noChangeAspect="1"/>
          </p:cNvPicPr>
          <p:nvPr/>
        </p:nvPicPr>
        <p:blipFill>
          <a:blip r:embed="rId10"/>
          <a:stretch>
            <a:fillRect/>
          </a:stretch>
        </p:blipFill>
        <p:spPr>
          <a:xfrm>
            <a:off x="1118770" y="4872066"/>
            <a:ext cx="2322408" cy="1433857"/>
          </a:xfrm>
          <a:prstGeom prst="rect">
            <a:avLst/>
          </a:prstGeom>
        </p:spPr>
      </p:pic>
      <p:pic>
        <p:nvPicPr>
          <p:cNvPr id="16" name="Picture 15" descr="View of city at sunset">
            <a:extLst>
              <a:ext uri="{FF2B5EF4-FFF2-40B4-BE49-F238E27FC236}">
                <a16:creationId xmlns:a16="http://schemas.microsoft.com/office/drawing/2014/main" id="{8BB772CA-2AD3-1DA8-1573-DBD2D6AB2CAD}"/>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444685" y="1472361"/>
            <a:ext cx="1302627" cy="1371600"/>
          </a:xfrm>
          <a:prstGeom prst="ellipse">
            <a:avLst/>
          </a:prstGeom>
          <a:ln w="63500" cap="rnd">
            <a:solidFill>
              <a:srgbClr val="002060"/>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7" name="Rectangle 16">
            <a:extLst>
              <a:ext uri="{FF2B5EF4-FFF2-40B4-BE49-F238E27FC236}">
                <a16:creationId xmlns:a16="http://schemas.microsoft.com/office/drawing/2014/main" id="{3805CE6E-8CF8-A2C0-86F7-589AAC19E75A}"/>
              </a:ext>
            </a:extLst>
          </p:cNvPr>
          <p:cNvSpPr/>
          <p:nvPr/>
        </p:nvSpPr>
        <p:spPr>
          <a:xfrm>
            <a:off x="441025" y="3141552"/>
            <a:ext cx="11309950" cy="1536709"/>
          </a:xfrm>
          <a:prstGeom prst="rect">
            <a:avLst/>
          </a:prstGeom>
          <a:solidFill>
            <a:schemeClr val="accent6">
              <a:lumMod val="20000"/>
              <a:lumOff val="80000"/>
              <a:alpha val="34000"/>
            </a:schemeClr>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82A3FD1-8AC9-D48B-0B21-072D6DD8C30B}"/>
              </a:ext>
            </a:extLst>
          </p:cNvPr>
          <p:cNvSpPr/>
          <p:nvPr/>
        </p:nvSpPr>
        <p:spPr>
          <a:xfrm>
            <a:off x="441024" y="4769215"/>
            <a:ext cx="11309952" cy="1536709"/>
          </a:xfrm>
          <a:prstGeom prst="rect">
            <a:avLst/>
          </a:prstGeom>
          <a:solidFill>
            <a:srgbClr val="FF0000">
              <a:alpha val="6000"/>
            </a:srgbClr>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099810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blue and purple background&#10;&#10;Description automatically generated">
            <a:extLst>
              <a:ext uri="{FF2B5EF4-FFF2-40B4-BE49-F238E27FC236}">
                <a16:creationId xmlns:a16="http://schemas.microsoft.com/office/drawing/2014/main" id="{B0C559F9-D2F0-25B8-501D-92C9669E1D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029199"/>
            <a:ext cx="12192000" cy="1828800"/>
          </a:xfrm>
          <a:prstGeom prst="rect">
            <a:avLst/>
          </a:prstGeom>
        </p:spPr>
      </p:pic>
      <p:sp>
        <p:nvSpPr>
          <p:cNvPr id="4" name="Rectangle: Rounded Corners 3">
            <a:extLst>
              <a:ext uri="{FF2B5EF4-FFF2-40B4-BE49-F238E27FC236}">
                <a16:creationId xmlns:a16="http://schemas.microsoft.com/office/drawing/2014/main" id="{247EB499-08CB-49B4-E418-74DE97BC76E5}"/>
              </a:ext>
            </a:extLst>
          </p:cNvPr>
          <p:cNvSpPr/>
          <p:nvPr/>
        </p:nvSpPr>
        <p:spPr>
          <a:xfrm>
            <a:off x="575541" y="1009650"/>
            <a:ext cx="11040918" cy="5417416"/>
          </a:xfrm>
          <a:prstGeom prst="roundRect">
            <a:avLst/>
          </a:prstGeom>
          <a:solidFill>
            <a:schemeClr val="bg1"/>
          </a:solidFill>
          <a:ln cap="rnd">
            <a:solidFill>
              <a:schemeClr val="bg1"/>
            </a:solidFill>
            <a:round/>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E3524164-2656-6A7C-9969-ED21645143B6}"/>
              </a:ext>
            </a:extLst>
          </p:cNvPr>
          <p:cNvSpPr txBox="1"/>
          <p:nvPr/>
        </p:nvSpPr>
        <p:spPr>
          <a:xfrm>
            <a:off x="130660" y="267855"/>
            <a:ext cx="6925921" cy="523220"/>
          </a:xfrm>
          <a:prstGeom prst="rect">
            <a:avLst/>
          </a:prstGeom>
          <a:noFill/>
        </p:spPr>
        <p:txBody>
          <a:bodyPr wrap="square" rtlCol="0">
            <a:spAutoFit/>
          </a:bodyPr>
          <a:lstStyle/>
          <a:p>
            <a:r>
              <a:rPr lang="en-US" sz="2800" b="1" dirty="0">
                <a:solidFill>
                  <a:schemeClr val="bg1"/>
                </a:solidFill>
              </a:rPr>
              <a:t>Performance Review: Key Metrics</a:t>
            </a:r>
          </a:p>
        </p:txBody>
      </p:sp>
      <p:grpSp>
        <p:nvGrpSpPr>
          <p:cNvPr id="2" name="Graphic 10" descr="Empty hexagon sign">
            <a:extLst>
              <a:ext uri="{FF2B5EF4-FFF2-40B4-BE49-F238E27FC236}">
                <a16:creationId xmlns:a16="http://schemas.microsoft.com/office/drawing/2014/main" id="{E0B24370-0B2B-748E-A80F-FF0FEA025187}"/>
              </a:ext>
            </a:extLst>
          </p:cNvPr>
          <p:cNvGrpSpPr/>
          <p:nvPr/>
        </p:nvGrpSpPr>
        <p:grpSpPr>
          <a:xfrm rot="5400000">
            <a:off x="9642255" y="-927053"/>
            <a:ext cx="1826031" cy="1828800"/>
            <a:chOff x="1520027" y="1948363"/>
            <a:chExt cx="2480493" cy="2266134"/>
          </a:xfrm>
          <a:blipFill dpi="0" rotWithShape="1">
            <a:blip r:embed="rId2">
              <a:extLst>
                <a:ext uri="{28A0092B-C50C-407E-A947-70E740481C1C}">
                  <a14:useLocalDpi xmlns:a14="http://schemas.microsoft.com/office/drawing/2010/main" val="0"/>
                </a:ext>
              </a:extLst>
            </a:blip>
            <a:srcRect/>
            <a:stretch>
              <a:fillRect/>
            </a:stretch>
          </a:blipFill>
        </p:grpSpPr>
        <p:sp>
          <p:nvSpPr>
            <p:cNvPr id="5" name="Freeform: Shape 4">
              <a:extLst>
                <a:ext uri="{FF2B5EF4-FFF2-40B4-BE49-F238E27FC236}">
                  <a16:creationId xmlns:a16="http://schemas.microsoft.com/office/drawing/2014/main" id="{FE454FE2-F7A0-E814-1F67-6AAC954F60BA}"/>
                </a:ext>
              </a:extLst>
            </p:cNvPr>
            <p:cNvSpPr/>
            <p:nvPr/>
          </p:nvSpPr>
          <p:spPr>
            <a:xfrm>
              <a:off x="1585744" y="2033880"/>
              <a:ext cx="2348884" cy="2117583"/>
            </a:xfrm>
            <a:custGeom>
              <a:avLst/>
              <a:gdLst>
                <a:gd name="connsiteX0" fmla="*/ 503731 w 2348884"/>
                <a:gd name="connsiteY0" fmla="*/ 99368 h 2117583"/>
                <a:gd name="connsiteX1" fmla="*/ 26523 w 2348884"/>
                <a:gd name="connsiteY1" fmla="*/ 926443 h 2117583"/>
                <a:gd name="connsiteX2" fmla="*/ 20956 w 2348884"/>
                <a:gd name="connsiteY2" fmla="*/ 1169776 h 2117583"/>
                <a:gd name="connsiteX3" fmla="*/ 510589 w 2348884"/>
                <a:gd name="connsiteY3" fmla="*/ 2007987 h 2117583"/>
                <a:gd name="connsiteX4" fmla="*/ 682123 w 2348884"/>
                <a:gd name="connsiteY4" fmla="*/ 2117584 h 2117583"/>
                <a:gd name="connsiteX5" fmla="*/ 1653684 w 2348884"/>
                <a:gd name="connsiteY5" fmla="*/ 2101190 h 2117583"/>
                <a:gd name="connsiteX6" fmla="*/ 1828762 w 2348884"/>
                <a:gd name="connsiteY6" fmla="*/ 2006619 h 2117583"/>
                <a:gd name="connsiteX7" fmla="*/ 2304987 w 2348884"/>
                <a:gd name="connsiteY7" fmla="*/ 1202122 h 2117583"/>
                <a:gd name="connsiteX8" fmla="*/ 2332728 w 2348884"/>
                <a:gd name="connsiteY8" fmla="*/ 938580 h 2117583"/>
                <a:gd name="connsiteX9" fmla="*/ 1851880 w 2348884"/>
                <a:gd name="connsiteY9" fmla="*/ 110965 h 2117583"/>
                <a:gd name="connsiteX10" fmla="*/ 1651526 w 2348884"/>
                <a:gd name="connsiteY10" fmla="*/ 0 h 2117583"/>
                <a:gd name="connsiteX11" fmla="*/ 675650 w 2348884"/>
                <a:gd name="connsiteY11" fmla="*/ 0 h 2117583"/>
                <a:gd name="connsiteX12" fmla="*/ 503731 w 2348884"/>
                <a:gd name="connsiteY12" fmla="*/ 99368 h 2117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48884" h="2117583">
                  <a:moveTo>
                    <a:pt x="503731" y="99368"/>
                  </a:moveTo>
                  <a:lnTo>
                    <a:pt x="26523" y="926443"/>
                  </a:lnTo>
                  <a:cubicBezTo>
                    <a:pt x="-6747" y="984160"/>
                    <a:pt x="-8847" y="1110190"/>
                    <a:pt x="20956" y="1169776"/>
                  </a:cubicBezTo>
                  <a:lnTo>
                    <a:pt x="510589" y="2007987"/>
                  </a:lnTo>
                  <a:cubicBezTo>
                    <a:pt x="543243" y="2073294"/>
                    <a:pt x="609148" y="2115407"/>
                    <a:pt x="682123" y="2117584"/>
                  </a:cubicBezTo>
                  <a:lnTo>
                    <a:pt x="1653684" y="2101190"/>
                  </a:lnTo>
                  <a:cubicBezTo>
                    <a:pt x="1724771" y="2103328"/>
                    <a:pt x="1791581" y="2067245"/>
                    <a:pt x="1828762" y="2006619"/>
                  </a:cubicBezTo>
                  <a:lnTo>
                    <a:pt x="2304987" y="1202122"/>
                  </a:lnTo>
                  <a:cubicBezTo>
                    <a:pt x="2342129" y="1141592"/>
                    <a:pt x="2366692" y="1000959"/>
                    <a:pt x="2332728" y="938580"/>
                  </a:cubicBezTo>
                  <a:lnTo>
                    <a:pt x="1851880" y="110965"/>
                  </a:lnTo>
                  <a:cubicBezTo>
                    <a:pt x="1817126" y="47141"/>
                    <a:pt x="1724193" y="0"/>
                    <a:pt x="1651526" y="0"/>
                  </a:cubicBezTo>
                  <a:lnTo>
                    <a:pt x="675650" y="0"/>
                  </a:lnTo>
                  <a:cubicBezTo>
                    <a:pt x="604717" y="19"/>
                    <a:pt x="539159" y="37894"/>
                    <a:pt x="503731" y="99368"/>
                  </a:cubicBezTo>
                  <a:close/>
                </a:path>
              </a:pathLst>
            </a:custGeom>
            <a:grpFill/>
            <a:ln w="19257" cap="flat">
              <a:noFill/>
              <a:prstDash val="solid"/>
              <a:miter/>
            </a:ln>
          </p:spPr>
          <p:txBody>
            <a:bodyPr rtlCol="0" anchor="ctr"/>
            <a:lstStyle/>
            <a:p>
              <a:endParaRPr lang="en-US" dirty="0"/>
            </a:p>
          </p:txBody>
        </p:sp>
        <p:sp>
          <p:nvSpPr>
            <p:cNvPr id="6" name="Freeform: Shape 5">
              <a:extLst>
                <a:ext uri="{FF2B5EF4-FFF2-40B4-BE49-F238E27FC236}">
                  <a16:creationId xmlns:a16="http://schemas.microsoft.com/office/drawing/2014/main" id="{C038A9DB-88EE-F3A9-BC7D-E728D4166DEF}"/>
                </a:ext>
              </a:extLst>
            </p:cNvPr>
            <p:cNvSpPr/>
            <p:nvPr/>
          </p:nvSpPr>
          <p:spPr>
            <a:xfrm>
              <a:off x="1520027" y="1948363"/>
              <a:ext cx="2480493" cy="2266134"/>
            </a:xfrm>
            <a:custGeom>
              <a:avLst/>
              <a:gdLst>
                <a:gd name="connsiteX0" fmla="*/ 1660700 w 2480493"/>
                <a:gd name="connsiteY0" fmla="*/ 144486 h 2266134"/>
                <a:gd name="connsiteX1" fmla="*/ 1884595 w 2480493"/>
                <a:gd name="connsiteY1" fmla="*/ 273868 h 2266134"/>
                <a:gd name="connsiteX2" fmla="*/ 2305242 w 2480493"/>
                <a:gd name="connsiteY2" fmla="*/ 1003695 h 2266134"/>
                <a:gd name="connsiteX3" fmla="*/ 2305242 w 2480493"/>
                <a:gd name="connsiteY3" fmla="*/ 1262459 h 2266134"/>
                <a:gd name="connsiteX4" fmla="*/ 1884595 w 2480493"/>
                <a:gd name="connsiteY4" fmla="*/ 1992286 h 2266134"/>
                <a:gd name="connsiteX5" fmla="*/ 1660700 w 2480493"/>
                <a:gd name="connsiteY5" fmla="*/ 2121668 h 2266134"/>
                <a:gd name="connsiteX6" fmla="*/ 819793 w 2480493"/>
                <a:gd name="connsiteY6" fmla="*/ 2121668 h 2266134"/>
                <a:gd name="connsiteX7" fmla="*/ 595898 w 2480493"/>
                <a:gd name="connsiteY7" fmla="*/ 1992286 h 2266134"/>
                <a:gd name="connsiteX8" fmla="*/ 175252 w 2480493"/>
                <a:gd name="connsiteY8" fmla="*/ 1262440 h 2266134"/>
                <a:gd name="connsiteX9" fmla="*/ 175252 w 2480493"/>
                <a:gd name="connsiteY9" fmla="*/ 1003675 h 2266134"/>
                <a:gd name="connsiteX10" fmla="*/ 595898 w 2480493"/>
                <a:gd name="connsiteY10" fmla="*/ 273849 h 2266134"/>
                <a:gd name="connsiteX11" fmla="*/ 819793 w 2480493"/>
                <a:gd name="connsiteY11" fmla="*/ 144467 h 2266134"/>
                <a:gd name="connsiteX12" fmla="*/ 1660700 w 2480493"/>
                <a:gd name="connsiteY12" fmla="*/ 144467 h 2266134"/>
                <a:gd name="connsiteX13" fmla="*/ 1660700 w 2480493"/>
                <a:gd name="connsiteY13" fmla="*/ 0 h 2266134"/>
                <a:gd name="connsiteX14" fmla="*/ 819793 w 2480493"/>
                <a:gd name="connsiteY14" fmla="*/ 0 h 2266134"/>
                <a:gd name="connsiteX15" fmla="*/ 620133 w 2480493"/>
                <a:gd name="connsiteY15" fmla="*/ 57390 h 2266134"/>
                <a:gd name="connsiteX16" fmla="*/ 470715 w 2480493"/>
                <a:gd name="connsiteY16" fmla="*/ 201721 h 2266134"/>
                <a:gd name="connsiteX17" fmla="*/ 50069 w 2480493"/>
                <a:gd name="connsiteY17" fmla="*/ 931529 h 2266134"/>
                <a:gd name="connsiteX18" fmla="*/ 0 w 2480493"/>
                <a:gd name="connsiteY18" fmla="*/ 1133058 h 2266134"/>
                <a:gd name="connsiteX19" fmla="*/ 50069 w 2480493"/>
                <a:gd name="connsiteY19" fmla="*/ 1334586 h 2266134"/>
                <a:gd name="connsiteX20" fmla="*/ 470715 w 2480493"/>
                <a:gd name="connsiteY20" fmla="*/ 2064413 h 2266134"/>
                <a:gd name="connsiteX21" fmla="*/ 620133 w 2480493"/>
                <a:gd name="connsiteY21" fmla="*/ 2208745 h 2266134"/>
                <a:gd name="connsiteX22" fmla="*/ 819793 w 2480493"/>
                <a:gd name="connsiteY22" fmla="*/ 2266135 h 2266134"/>
                <a:gd name="connsiteX23" fmla="*/ 1660700 w 2480493"/>
                <a:gd name="connsiteY23" fmla="*/ 2266135 h 2266134"/>
                <a:gd name="connsiteX24" fmla="*/ 1860360 w 2480493"/>
                <a:gd name="connsiteY24" fmla="*/ 2208745 h 2266134"/>
                <a:gd name="connsiteX25" fmla="*/ 2009778 w 2480493"/>
                <a:gd name="connsiteY25" fmla="*/ 2064413 h 2266134"/>
                <a:gd name="connsiteX26" fmla="*/ 2430424 w 2480493"/>
                <a:gd name="connsiteY26" fmla="*/ 1334606 h 2266134"/>
                <a:gd name="connsiteX27" fmla="*/ 2480493 w 2480493"/>
                <a:gd name="connsiteY27" fmla="*/ 1133077 h 2266134"/>
                <a:gd name="connsiteX28" fmla="*/ 2430424 w 2480493"/>
                <a:gd name="connsiteY28" fmla="*/ 931548 h 2266134"/>
                <a:gd name="connsiteX29" fmla="*/ 2009778 w 2480493"/>
                <a:gd name="connsiteY29" fmla="*/ 201721 h 2266134"/>
                <a:gd name="connsiteX30" fmla="*/ 1860360 w 2480493"/>
                <a:gd name="connsiteY30" fmla="*/ 57390 h 2266134"/>
                <a:gd name="connsiteX31" fmla="*/ 1660700 w 2480493"/>
                <a:gd name="connsiteY31" fmla="*/ 0 h 2266134"/>
                <a:gd name="connsiteX32" fmla="*/ 1660700 w 2480493"/>
                <a:gd name="connsiteY32" fmla="*/ 0 h 2266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480493" h="2266134">
                  <a:moveTo>
                    <a:pt x="1660700" y="144486"/>
                  </a:moveTo>
                  <a:cubicBezTo>
                    <a:pt x="1742826" y="144486"/>
                    <a:pt x="1843581" y="202704"/>
                    <a:pt x="1884595" y="273868"/>
                  </a:cubicBezTo>
                  <a:lnTo>
                    <a:pt x="2305242" y="1003695"/>
                  </a:lnTo>
                  <a:cubicBezTo>
                    <a:pt x="2346256" y="1074859"/>
                    <a:pt x="2346256" y="1191295"/>
                    <a:pt x="2305242" y="1262459"/>
                  </a:cubicBezTo>
                  <a:lnTo>
                    <a:pt x="1884595" y="1992286"/>
                  </a:lnTo>
                  <a:cubicBezTo>
                    <a:pt x="1843581" y="2063450"/>
                    <a:pt x="1742826" y="2121668"/>
                    <a:pt x="1660700" y="2121668"/>
                  </a:cubicBezTo>
                  <a:lnTo>
                    <a:pt x="819793" y="2121668"/>
                  </a:lnTo>
                  <a:cubicBezTo>
                    <a:pt x="737667" y="2121668"/>
                    <a:pt x="636913" y="2063450"/>
                    <a:pt x="595898" y="1992286"/>
                  </a:cubicBezTo>
                  <a:lnTo>
                    <a:pt x="175252" y="1262440"/>
                  </a:lnTo>
                  <a:cubicBezTo>
                    <a:pt x="134237" y="1191276"/>
                    <a:pt x="134237" y="1074839"/>
                    <a:pt x="175252" y="1003675"/>
                  </a:cubicBezTo>
                  <a:lnTo>
                    <a:pt x="595898" y="273849"/>
                  </a:lnTo>
                  <a:cubicBezTo>
                    <a:pt x="636913" y="202685"/>
                    <a:pt x="737667" y="144467"/>
                    <a:pt x="819793" y="144467"/>
                  </a:cubicBezTo>
                  <a:lnTo>
                    <a:pt x="1660700" y="144467"/>
                  </a:lnTo>
                  <a:moveTo>
                    <a:pt x="1660700" y="0"/>
                  </a:moveTo>
                  <a:lnTo>
                    <a:pt x="819793" y="0"/>
                  </a:lnTo>
                  <a:cubicBezTo>
                    <a:pt x="755083" y="0"/>
                    <a:pt x="684169" y="20382"/>
                    <a:pt x="620133" y="57390"/>
                  </a:cubicBezTo>
                  <a:cubicBezTo>
                    <a:pt x="556078" y="94397"/>
                    <a:pt x="503022" y="145661"/>
                    <a:pt x="470715" y="201721"/>
                  </a:cubicBezTo>
                  <a:lnTo>
                    <a:pt x="50069" y="931529"/>
                  </a:lnTo>
                  <a:cubicBezTo>
                    <a:pt x="17781" y="987551"/>
                    <a:pt x="0" y="1059119"/>
                    <a:pt x="0" y="1133058"/>
                  </a:cubicBezTo>
                  <a:cubicBezTo>
                    <a:pt x="0" y="1206996"/>
                    <a:pt x="17781" y="1278564"/>
                    <a:pt x="50069" y="1334586"/>
                  </a:cubicBezTo>
                  <a:lnTo>
                    <a:pt x="470715" y="2064413"/>
                  </a:lnTo>
                  <a:cubicBezTo>
                    <a:pt x="503022" y="2120473"/>
                    <a:pt x="556097" y="2171737"/>
                    <a:pt x="620133" y="2208745"/>
                  </a:cubicBezTo>
                  <a:cubicBezTo>
                    <a:pt x="684169" y="2245752"/>
                    <a:pt x="755083" y="2266135"/>
                    <a:pt x="819793" y="2266135"/>
                  </a:cubicBezTo>
                  <a:lnTo>
                    <a:pt x="1660700" y="2266135"/>
                  </a:lnTo>
                  <a:cubicBezTo>
                    <a:pt x="1725410" y="2266135"/>
                    <a:pt x="1796324" y="2245752"/>
                    <a:pt x="1860360" y="2208745"/>
                  </a:cubicBezTo>
                  <a:cubicBezTo>
                    <a:pt x="1924416" y="2171737"/>
                    <a:pt x="1977471" y="2120473"/>
                    <a:pt x="2009778" y="2064413"/>
                  </a:cubicBezTo>
                  <a:lnTo>
                    <a:pt x="2430424" y="1334606"/>
                  </a:lnTo>
                  <a:cubicBezTo>
                    <a:pt x="2462712" y="1278584"/>
                    <a:pt x="2480493" y="1207015"/>
                    <a:pt x="2480493" y="1133077"/>
                  </a:cubicBezTo>
                  <a:cubicBezTo>
                    <a:pt x="2480493" y="1059139"/>
                    <a:pt x="2462712" y="987570"/>
                    <a:pt x="2430424" y="931548"/>
                  </a:cubicBezTo>
                  <a:lnTo>
                    <a:pt x="2009778" y="201721"/>
                  </a:lnTo>
                  <a:cubicBezTo>
                    <a:pt x="1977471" y="145661"/>
                    <a:pt x="1924396" y="94397"/>
                    <a:pt x="1860360" y="57390"/>
                  </a:cubicBezTo>
                  <a:cubicBezTo>
                    <a:pt x="1796305" y="20382"/>
                    <a:pt x="1725410" y="0"/>
                    <a:pt x="1660700" y="0"/>
                  </a:cubicBezTo>
                  <a:lnTo>
                    <a:pt x="1660700" y="0"/>
                  </a:lnTo>
                  <a:close/>
                </a:path>
              </a:pathLst>
            </a:custGeom>
            <a:grpFill/>
            <a:ln w="19257" cap="flat">
              <a:noFill/>
              <a:prstDash val="solid"/>
              <a:miter/>
            </a:ln>
          </p:spPr>
          <p:txBody>
            <a:bodyPr rtlCol="0" anchor="ctr"/>
            <a:lstStyle/>
            <a:p>
              <a:endParaRPr lang="en-US"/>
            </a:p>
          </p:txBody>
        </p:sp>
      </p:grpSp>
      <p:pic>
        <p:nvPicPr>
          <p:cNvPr id="10" name="Picture 9">
            <a:extLst>
              <a:ext uri="{FF2B5EF4-FFF2-40B4-BE49-F238E27FC236}">
                <a16:creationId xmlns:a16="http://schemas.microsoft.com/office/drawing/2014/main" id="{47C533BE-864F-F265-DDFC-D353B35D155A}"/>
              </a:ext>
            </a:extLst>
          </p:cNvPr>
          <p:cNvPicPr>
            <a:picLocks noChangeAspect="1"/>
          </p:cNvPicPr>
          <p:nvPr/>
        </p:nvPicPr>
        <p:blipFill>
          <a:blip r:embed="rId3"/>
          <a:stretch>
            <a:fillRect/>
          </a:stretch>
        </p:blipFill>
        <p:spPr>
          <a:xfrm>
            <a:off x="4248011" y="3429000"/>
            <a:ext cx="6839015" cy="2514599"/>
          </a:xfrm>
          <a:prstGeom prst="rect">
            <a:avLst/>
          </a:prstGeom>
        </p:spPr>
      </p:pic>
      <p:sp>
        <p:nvSpPr>
          <p:cNvPr id="15" name="TextBox 14">
            <a:extLst>
              <a:ext uri="{FF2B5EF4-FFF2-40B4-BE49-F238E27FC236}">
                <a16:creationId xmlns:a16="http://schemas.microsoft.com/office/drawing/2014/main" id="{71A3EB01-F332-1ACB-E880-468DEF1E789F}"/>
              </a:ext>
            </a:extLst>
          </p:cNvPr>
          <p:cNvSpPr txBox="1"/>
          <p:nvPr/>
        </p:nvSpPr>
        <p:spPr>
          <a:xfrm>
            <a:off x="4654226" y="3442934"/>
            <a:ext cx="5553076" cy="307777"/>
          </a:xfrm>
          <a:prstGeom prst="rect">
            <a:avLst/>
          </a:prstGeom>
          <a:noFill/>
        </p:spPr>
        <p:txBody>
          <a:bodyPr wrap="square">
            <a:spAutoFit/>
          </a:bodyPr>
          <a:lstStyle/>
          <a:p>
            <a:r>
              <a:rPr lang="en-US" sz="1400" b="1" i="1" u="sng" dirty="0">
                <a:solidFill>
                  <a:srgbClr val="7030A0"/>
                </a:solidFill>
              </a:rPr>
              <a:t>Total Cost Vs Revenue by Restaurant Name</a:t>
            </a:r>
            <a:endParaRPr lang="en-US" sz="1400" dirty="0"/>
          </a:p>
        </p:txBody>
      </p:sp>
      <p:pic>
        <p:nvPicPr>
          <p:cNvPr id="20" name="Picture 19">
            <a:extLst>
              <a:ext uri="{FF2B5EF4-FFF2-40B4-BE49-F238E27FC236}">
                <a16:creationId xmlns:a16="http://schemas.microsoft.com/office/drawing/2014/main" id="{34837E10-86E9-E840-9AAC-6361B171FDDB}"/>
              </a:ext>
            </a:extLst>
          </p:cNvPr>
          <p:cNvPicPr>
            <a:picLocks noChangeAspect="1"/>
          </p:cNvPicPr>
          <p:nvPr/>
        </p:nvPicPr>
        <p:blipFill>
          <a:blip r:embed="rId4"/>
          <a:stretch>
            <a:fillRect/>
          </a:stretch>
        </p:blipFill>
        <p:spPr>
          <a:xfrm>
            <a:off x="8837445" y="1320512"/>
            <a:ext cx="2341896" cy="2023317"/>
          </a:xfrm>
          <a:prstGeom prst="rect">
            <a:avLst/>
          </a:prstGeom>
        </p:spPr>
      </p:pic>
      <p:sp>
        <p:nvSpPr>
          <p:cNvPr id="21" name="TextBox 20">
            <a:extLst>
              <a:ext uri="{FF2B5EF4-FFF2-40B4-BE49-F238E27FC236}">
                <a16:creationId xmlns:a16="http://schemas.microsoft.com/office/drawing/2014/main" id="{96B16ED8-7858-8E14-3BC7-59C68723F7C3}"/>
              </a:ext>
            </a:extLst>
          </p:cNvPr>
          <p:cNvSpPr txBox="1"/>
          <p:nvPr/>
        </p:nvSpPr>
        <p:spPr>
          <a:xfrm>
            <a:off x="9005887" y="1155453"/>
            <a:ext cx="2005013" cy="307777"/>
          </a:xfrm>
          <a:prstGeom prst="rect">
            <a:avLst/>
          </a:prstGeom>
          <a:noFill/>
        </p:spPr>
        <p:txBody>
          <a:bodyPr wrap="square">
            <a:spAutoFit/>
          </a:bodyPr>
          <a:lstStyle/>
          <a:p>
            <a:r>
              <a:rPr lang="en-US" sz="1400" b="1" i="1" u="sng" dirty="0">
                <a:solidFill>
                  <a:srgbClr val="7030A0"/>
                </a:solidFill>
              </a:rPr>
              <a:t>% Revenue by Location</a:t>
            </a:r>
            <a:endParaRPr lang="en-US" sz="1400" dirty="0"/>
          </a:p>
        </p:txBody>
      </p:sp>
      <p:pic>
        <p:nvPicPr>
          <p:cNvPr id="26" name="Picture 25">
            <a:extLst>
              <a:ext uri="{FF2B5EF4-FFF2-40B4-BE49-F238E27FC236}">
                <a16:creationId xmlns:a16="http://schemas.microsoft.com/office/drawing/2014/main" id="{3E91A8A1-8F92-4B7B-C25C-3F3F386244D5}"/>
              </a:ext>
            </a:extLst>
          </p:cNvPr>
          <p:cNvPicPr>
            <a:picLocks noChangeAspect="1"/>
          </p:cNvPicPr>
          <p:nvPr/>
        </p:nvPicPr>
        <p:blipFill>
          <a:blip r:embed="rId5"/>
          <a:stretch>
            <a:fillRect/>
          </a:stretch>
        </p:blipFill>
        <p:spPr>
          <a:xfrm>
            <a:off x="1178114" y="2507247"/>
            <a:ext cx="2903560" cy="3443705"/>
          </a:xfrm>
          <a:prstGeom prst="rect">
            <a:avLst/>
          </a:prstGeom>
        </p:spPr>
      </p:pic>
      <p:sp>
        <p:nvSpPr>
          <p:cNvPr id="27" name="TextBox 26">
            <a:extLst>
              <a:ext uri="{FF2B5EF4-FFF2-40B4-BE49-F238E27FC236}">
                <a16:creationId xmlns:a16="http://schemas.microsoft.com/office/drawing/2014/main" id="{032F10E3-15D5-305E-FEB7-CCE28FD8C491}"/>
              </a:ext>
            </a:extLst>
          </p:cNvPr>
          <p:cNvSpPr txBox="1"/>
          <p:nvPr/>
        </p:nvSpPr>
        <p:spPr>
          <a:xfrm>
            <a:off x="1265260" y="2499894"/>
            <a:ext cx="5553076" cy="307777"/>
          </a:xfrm>
          <a:prstGeom prst="rect">
            <a:avLst/>
          </a:prstGeom>
          <a:noFill/>
        </p:spPr>
        <p:txBody>
          <a:bodyPr wrap="square">
            <a:spAutoFit/>
          </a:bodyPr>
          <a:lstStyle/>
          <a:p>
            <a:r>
              <a:rPr lang="en-US" sz="1400" b="1" i="1" u="sng" dirty="0">
                <a:solidFill>
                  <a:srgbClr val="7030A0"/>
                </a:solidFill>
              </a:rPr>
              <a:t>Revenue Bubbles</a:t>
            </a:r>
            <a:endParaRPr lang="en-US" sz="1400" dirty="0"/>
          </a:p>
        </p:txBody>
      </p:sp>
      <p:sp>
        <p:nvSpPr>
          <p:cNvPr id="28" name="TextBox 27">
            <a:extLst>
              <a:ext uri="{FF2B5EF4-FFF2-40B4-BE49-F238E27FC236}">
                <a16:creationId xmlns:a16="http://schemas.microsoft.com/office/drawing/2014/main" id="{F3B393DE-5E11-3E6E-9ADC-FF7834A19972}"/>
              </a:ext>
            </a:extLst>
          </p:cNvPr>
          <p:cNvSpPr txBox="1"/>
          <p:nvPr/>
        </p:nvSpPr>
        <p:spPr>
          <a:xfrm>
            <a:off x="273535" y="264573"/>
            <a:ext cx="6925921" cy="523220"/>
          </a:xfrm>
          <a:prstGeom prst="rect">
            <a:avLst/>
          </a:prstGeom>
          <a:noFill/>
        </p:spPr>
        <p:txBody>
          <a:bodyPr wrap="square" rtlCol="0">
            <a:spAutoFit/>
          </a:bodyPr>
          <a:lstStyle/>
          <a:p>
            <a:r>
              <a:rPr lang="en-US" sz="2800" b="1" dirty="0">
                <a:solidFill>
                  <a:srgbClr val="7030A0"/>
                </a:solidFill>
              </a:rPr>
              <a:t>Revenue Distribution Analysis</a:t>
            </a:r>
          </a:p>
        </p:txBody>
      </p:sp>
      <p:sp>
        <p:nvSpPr>
          <p:cNvPr id="29" name="Rectangle 28">
            <a:extLst>
              <a:ext uri="{FF2B5EF4-FFF2-40B4-BE49-F238E27FC236}">
                <a16:creationId xmlns:a16="http://schemas.microsoft.com/office/drawing/2014/main" id="{18209714-82C0-79B6-9EF9-00AFEDF65DFA}"/>
              </a:ext>
            </a:extLst>
          </p:cNvPr>
          <p:cNvSpPr/>
          <p:nvPr/>
        </p:nvSpPr>
        <p:spPr>
          <a:xfrm>
            <a:off x="1181100" y="2483345"/>
            <a:ext cx="2897585" cy="3467607"/>
          </a:xfrm>
          <a:prstGeom prst="rect">
            <a:avLst/>
          </a:prstGeom>
          <a:noFill/>
          <a:ln w="3810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DC8D4F7A-E90F-BE03-E5D0-9A1A261A8C16}"/>
              </a:ext>
            </a:extLst>
          </p:cNvPr>
          <p:cNvSpPr/>
          <p:nvPr/>
        </p:nvSpPr>
        <p:spPr>
          <a:xfrm>
            <a:off x="4292681" y="3412543"/>
            <a:ext cx="6718219" cy="2514599"/>
          </a:xfrm>
          <a:prstGeom prst="rect">
            <a:avLst/>
          </a:prstGeom>
          <a:noFill/>
          <a:ln w="3810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84F2C6FC-0AC2-6AF7-9903-D08DC55717B3}"/>
              </a:ext>
            </a:extLst>
          </p:cNvPr>
          <p:cNvSpPr/>
          <p:nvPr/>
        </p:nvSpPr>
        <p:spPr>
          <a:xfrm>
            <a:off x="9005887" y="1118938"/>
            <a:ext cx="2005013" cy="2200775"/>
          </a:xfrm>
          <a:prstGeom prst="rect">
            <a:avLst/>
          </a:prstGeom>
          <a:noFill/>
          <a:ln w="3810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8" name="Picture 37">
            <a:extLst>
              <a:ext uri="{FF2B5EF4-FFF2-40B4-BE49-F238E27FC236}">
                <a16:creationId xmlns:a16="http://schemas.microsoft.com/office/drawing/2014/main" id="{89FCD47B-5717-1059-FAEB-A2D0AA4C84D3}"/>
              </a:ext>
            </a:extLst>
          </p:cNvPr>
          <p:cNvPicPr>
            <a:picLocks noChangeAspect="1"/>
          </p:cNvPicPr>
          <p:nvPr/>
        </p:nvPicPr>
        <p:blipFill>
          <a:blip r:embed="rId6"/>
          <a:stretch>
            <a:fillRect/>
          </a:stretch>
        </p:blipFill>
        <p:spPr>
          <a:xfrm>
            <a:off x="4247128" y="1409123"/>
            <a:ext cx="4587330" cy="1828800"/>
          </a:xfrm>
          <a:prstGeom prst="rect">
            <a:avLst/>
          </a:prstGeom>
        </p:spPr>
      </p:pic>
      <p:sp>
        <p:nvSpPr>
          <p:cNvPr id="39" name="TextBox 38">
            <a:extLst>
              <a:ext uri="{FF2B5EF4-FFF2-40B4-BE49-F238E27FC236}">
                <a16:creationId xmlns:a16="http://schemas.microsoft.com/office/drawing/2014/main" id="{CAEF1C3A-0FBD-6C0F-6878-415C2959E562}"/>
              </a:ext>
            </a:extLst>
          </p:cNvPr>
          <p:cNvSpPr txBox="1"/>
          <p:nvPr/>
        </p:nvSpPr>
        <p:spPr>
          <a:xfrm>
            <a:off x="4292681" y="1111103"/>
            <a:ext cx="2546066" cy="307777"/>
          </a:xfrm>
          <a:prstGeom prst="rect">
            <a:avLst/>
          </a:prstGeom>
          <a:noFill/>
        </p:spPr>
        <p:txBody>
          <a:bodyPr wrap="square">
            <a:spAutoFit/>
          </a:bodyPr>
          <a:lstStyle/>
          <a:p>
            <a:r>
              <a:rPr lang="en-US" sz="1400" b="1" i="1" u="sng" dirty="0">
                <a:solidFill>
                  <a:srgbClr val="7030A0"/>
                </a:solidFill>
              </a:rPr>
              <a:t>Total Orders Placed over Time </a:t>
            </a:r>
            <a:endParaRPr lang="en-US" sz="1400" dirty="0"/>
          </a:p>
        </p:txBody>
      </p:sp>
      <p:sp>
        <p:nvSpPr>
          <p:cNvPr id="40" name="Rectangle 39">
            <a:extLst>
              <a:ext uri="{FF2B5EF4-FFF2-40B4-BE49-F238E27FC236}">
                <a16:creationId xmlns:a16="http://schemas.microsoft.com/office/drawing/2014/main" id="{827A8003-49D0-7C27-1AF4-A7EF7FDF7689}"/>
              </a:ext>
            </a:extLst>
          </p:cNvPr>
          <p:cNvSpPr/>
          <p:nvPr/>
        </p:nvSpPr>
        <p:spPr>
          <a:xfrm>
            <a:off x="4244140" y="1067637"/>
            <a:ext cx="4590318" cy="2200775"/>
          </a:xfrm>
          <a:prstGeom prst="rect">
            <a:avLst/>
          </a:prstGeom>
          <a:noFill/>
          <a:ln w="3810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TextBox 72">
            <a:extLst>
              <a:ext uri="{FF2B5EF4-FFF2-40B4-BE49-F238E27FC236}">
                <a16:creationId xmlns:a16="http://schemas.microsoft.com/office/drawing/2014/main" id="{4A58CB8A-1697-3423-DB3E-7C15CD2510F2}"/>
              </a:ext>
            </a:extLst>
          </p:cNvPr>
          <p:cNvSpPr txBox="1"/>
          <p:nvPr/>
        </p:nvSpPr>
        <p:spPr>
          <a:xfrm>
            <a:off x="1181100" y="1143066"/>
            <a:ext cx="2891612" cy="1223412"/>
          </a:xfrm>
          <a:prstGeom prst="rect">
            <a:avLst/>
          </a:prstGeom>
          <a:noFill/>
        </p:spPr>
        <p:txBody>
          <a:bodyPr wrap="square" rtlCol="0">
            <a:spAutoFit/>
          </a:bodyPr>
          <a:lstStyle/>
          <a:p>
            <a:pPr algn="just"/>
            <a:r>
              <a:rPr lang="en-US" sz="1050" dirty="0">
                <a:solidFill>
                  <a:srgbClr val="7030A0"/>
                </a:solidFill>
              </a:rPr>
              <a:t>The data highlights strong revenue and profit performance in locations like Goa and Hyderabad, with key drivers being efficient cost management and popular cuisines. However, restaurants like Royal Curry and The Tandoori Feast face challenges due to high operational costs, requiring targeted improvements for profitability.</a:t>
            </a:r>
          </a:p>
        </p:txBody>
      </p:sp>
    </p:spTree>
    <p:extLst>
      <p:ext uri="{BB962C8B-B14F-4D97-AF65-F5344CB8AC3E}">
        <p14:creationId xmlns:p14="http://schemas.microsoft.com/office/powerpoint/2010/main" val="37778598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blue and purple background&#10;&#10;Description automatically generated">
            <a:extLst>
              <a:ext uri="{FF2B5EF4-FFF2-40B4-BE49-F238E27FC236}">
                <a16:creationId xmlns:a16="http://schemas.microsoft.com/office/drawing/2014/main" id="{CFCBDD77-E3E0-F84E-254D-0AFEADB1E97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8461922">
            <a:off x="-3047152" y="-548110"/>
            <a:ext cx="12192000" cy="4878829"/>
          </a:xfrm>
          <a:prstGeom prst="rect">
            <a:avLst/>
          </a:prstGeom>
        </p:spPr>
      </p:pic>
      <p:sp>
        <p:nvSpPr>
          <p:cNvPr id="3" name="Rectangle: Rounded Corners 2">
            <a:extLst>
              <a:ext uri="{FF2B5EF4-FFF2-40B4-BE49-F238E27FC236}">
                <a16:creationId xmlns:a16="http://schemas.microsoft.com/office/drawing/2014/main" id="{1F5A7C11-F37A-89FA-D603-75E819D719BE}"/>
              </a:ext>
            </a:extLst>
          </p:cNvPr>
          <p:cNvSpPr/>
          <p:nvPr/>
        </p:nvSpPr>
        <p:spPr>
          <a:xfrm>
            <a:off x="731981" y="1152525"/>
            <a:ext cx="11185237" cy="2124077"/>
          </a:xfrm>
          <a:prstGeom prst="roundRect">
            <a:avLst/>
          </a:prstGeom>
          <a:solidFill>
            <a:schemeClr val="bg1"/>
          </a:solidFill>
          <a:ln cap="rnd">
            <a:solidFill>
              <a:schemeClr val="bg1"/>
            </a:solidFill>
            <a:round/>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Rounded Corners 3">
            <a:extLst>
              <a:ext uri="{FF2B5EF4-FFF2-40B4-BE49-F238E27FC236}">
                <a16:creationId xmlns:a16="http://schemas.microsoft.com/office/drawing/2014/main" id="{F215AA2D-0B43-7438-FD11-A3432C919B70}"/>
              </a:ext>
            </a:extLst>
          </p:cNvPr>
          <p:cNvSpPr/>
          <p:nvPr/>
        </p:nvSpPr>
        <p:spPr>
          <a:xfrm>
            <a:off x="731981" y="3771900"/>
            <a:ext cx="11185237" cy="2124076"/>
          </a:xfrm>
          <a:prstGeom prst="roundRect">
            <a:avLst/>
          </a:prstGeom>
          <a:solidFill>
            <a:schemeClr val="bg1"/>
          </a:solidFill>
          <a:ln cap="rnd">
            <a:solidFill>
              <a:schemeClr val="bg1"/>
            </a:solidFill>
            <a:round/>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High-performing locations such as </a:t>
            </a:r>
            <a:r>
              <a:rPr lang="en-US" i="1"/>
              <a:t>Goa</a:t>
            </a:r>
            <a:r>
              <a:rPr lang="en-US"/>
              <a:t> and </a:t>
            </a:r>
            <a:r>
              <a:rPr lang="en-US" i="1"/>
              <a:t>Hyderabad</a:t>
            </a:r>
            <a:r>
              <a:rPr lang="en-US"/>
              <a:t> contribute significantly to overall revenue. Expanding the presence in these high-demand areas or replicating the successful location models elsewhere can boost revenue further.</a:t>
            </a:r>
            <a:endParaRPr lang="en-US" dirty="0"/>
          </a:p>
        </p:txBody>
      </p:sp>
      <p:sp>
        <p:nvSpPr>
          <p:cNvPr id="6" name="TextBox 5">
            <a:extLst>
              <a:ext uri="{FF2B5EF4-FFF2-40B4-BE49-F238E27FC236}">
                <a16:creationId xmlns:a16="http://schemas.microsoft.com/office/drawing/2014/main" id="{D1BFB8C4-6596-D00C-FE44-CF9B4539B90C}"/>
              </a:ext>
            </a:extLst>
          </p:cNvPr>
          <p:cNvSpPr txBox="1"/>
          <p:nvPr/>
        </p:nvSpPr>
        <p:spPr>
          <a:xfrm>
            <a:off x="1452563" y="287895"/>
            <a:ext cx="3424237" cy="707886"/>
          </a:xfrm>
          <a:prstGeom prst="rect">
            <a:avLst/>
          </a:prstGeom>
          <a:noFill/>
        </p:spPr>
        <p:txBody>
          <a:bodyPr wrap="square">
            <a:spAutoFit/>
          </a:bodyPr>
          <a:lstStyle/>
          <a:p>
            <a:r>
              <a:rPr lang="en-US" sz="2000" b="1" dirty="0">
                <a:solidFill>
                  <a:schemeClr val="bg1"/>
                </a:solidFill>
              </a:rPr>
              <a:t>Key Insights and </a:t>
            </a:r>
          </a:p>
          <a:p>
            <a:r>
              <a:rPr lang="en-US" sz="2000" b="1" dirty="0">
                <a:solidFill>
                  <a:schemeClr val="bg1"/>
                </a:solidFill>
              </a:rPr>
              <a:t>Strategic Recommendations: </a:t>
            </a:r>
          </a:p>
        </p:txBody>
      </p:sp>
      <p:pic>
        <p:nvPicPr>
          <p:cNvPr id="8" name="Graphic 7" descr="Thumbs up sign with solid fill">
            <a:extLst>
              <a:ext uri="{FF2B5EF4-FFF2-40B4-BE49-F238E27FC236}">
                <a16:creationId xmlns:a16="http://schemas.microsoft.com/office/drawing/2014/main" id="{AD7870BA-585F-624A-F743-2CEA7E7C305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38250" y="1685924"/>
            <a:ext cx="828675" cy="828675"/>
          </a:xfrm>
          <a:prstGeom prst="rect">
            <a:avLst/>
          </a:prstGeom>
        </p:spPr>
      </p:pic>
      <p:pic>
        <p:nvPicPr>
          <p:cNvPr id="10" name="Graphic 9" descr="Unlock with solid fill">
            <a:extLst>
              <a:ext uri="{FF2B5EF4-FFF2-40B4-BE49-F238E27FC236}">
                <a16:creationId xmlns:a16="http://schemas.microsoft.com/office/drawing/2014/main" id="{9D86E0B2-53E9-D9EA-D45E-E86A132A373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95363" y="4376738"/>
            <a:ext cx="914400" cy="914400"/>
          </a:xfrm>
          <a:prstGeom prst="rect">
            <a:avLst/>
          </a:prstGeom>
        </p:spPr>
      </p:pic>
      <p:pic>
        <p:nvPicPr>
          <p:cNvPr id="14" name="Graphic 13" descr="Ticket with solid fill">
            <a:extLst>
              <a:ext uri="{FF2B5EF4-FFF2-40B4-BE49-F238E27FC236}">
                <a16:creationId xmlns:a16="http://schemas.microsoft.com/office/drawing/2014/main" id="{3F068969-BA80-A5BF-48D7-F7E6FC8F287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096000" y="1643062"/>
            <a:ext cx="914400" cy="914400"/>
          </a:xfrm>
          <a:prstGeom prst="rect">
            <a:avLst/>
          </a:prstGeom>
        </p:spPr>
      </p:pic>
      <p:pic>
        <p:nvPicPr>
          <p:cNvPr id="16" name="Graphic 15" descr="Rocket with solid fill">
            <a:extLst>
              <a:ext uri="{FF2B5EF4-FFF2-40B4-BE49-F238E27FC236}">
                <a16:creationId xmlns:a16="http://schemas.microsoft.com/office/drawing/2014/main" id="{C5D10C49-3711-A8F6-3940-75728234685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096000" y="4376738"/>
            <a:ext cx="914400" cy="914400"/>
          </a:xfrm>
          <a:prstGeom prst="rect">
            <a:avLst/>
          </a:prstGeom>
        </p:spPr>
      </p:pic>
      <p:sp>
        <p:nvSpPr>
          <p:cNvPr id="17" name="TextBox 16">
            <a:extLst>
              <a:ext uri="{FF2B5EF4-FFF2-40B4-BE49-F238E27FC236}">
                <a16:creationId xmlns:a16="http://schemas.microsoft.com/office/drawing/2014/main" id="{19A576EE-2195-A8A0-8CBC-6FE2D2013FEA}"/>
              </a:ext>
            </a:extLst>
          </p:cNvPr>
          <p:cNvSpPr txBox="1"/>
          <p:nvPr/>
        </p:nvSpPr>
        <p:spPr>
          <a:xfrm>
            <a:off x="2208886" y="1643062"/>
            <a:ext cx="3629025" cy="1015663"/>
          </a:xfrm>
          <a:prstGeom prst="rect">
            <a:avLst/>
          </a:prstGeom>
          <a:noFill/>
        </p:spPr>
        <p:txBody>
          <a:bodyPr wrap="square" rtlCol="0">
            <a:spAutoFit/>
          </a:bodyPr>
          <a:lstStyle/>
          <a:p>
            <a:r>
              <a:rPr lang="en-US" sz="1200" dirty="0"/>
              <a:t>Restaurants like </a:t>
            </a:r>
            <a:r>
              <a:rPr lang="en-US" sz="1200" i="1" dirty="0"/>
              <a:t>Curry Lounge</a:t>
            </a:r>
            <a:r>
              <a:rPr lang="en-US" sz="1200" dirty="0"/>
              <a:t> and </a:t>
            </a:r>
            <a:r>
              <a:rPr lang="en-US" sz="1200" i="1" dirty="0"/>
              <a:t>BBQ Shack</a:t>
            </a:r>
            <a:r>
              <a:rPr lang="en-US" sz="1200" dirty="0"/>
              <a:t> show strong profitability, indicating effective cost control and customer demand. These restaurants should continue to optimize operational efficiency and explore opportunities to increase capacity or expand offerings.</a:t>
            </a:r>
          </a:p>
        </p:txBody>
      </p:sp>
      <p:sp>
        <p:nvSpPr>
          <p:cNvPr id="19" name="TextBox 18">
            <a:extLst>
              <a:ext uri="{FF2B5EF4-FFF2-40B4-BE49-F238E27FC236}">
                <a16:creationId xmlns:a16="http://schemas.microsoft.com/office/drawing/2014/main" id="{B480B8D3-9C0F-FFDD-96C2-AED98C26B9D3}"/>
              </a:ext>
            </a:extLst>
          </p:cNvPr>
          <p:cNvSpPr txBox="1"/>
          <p:nvPr/>
        </p:nvSpPr>
        <p:spPr>
          <a:xfrm>
            <a:off x="7268489" y="1643061"/>
            <a:ext cx="3629025" cy="1015663"/>
          </a:xfrm>
          <a:prstGeom prst="rect">
            <a:avLst/>
          </a:prstGeom>
          <a:noFill/>
        </p:spPr>
        <p:txBody>
          <a:bodyPr wrap="square" rtlCol="0">
            <a:spAutoFit/>
          </a:bodyPr>
          <a:lstStyle/>
          <a:p>
            <a:r>
              <a:rPr lang="en-US" sz="1200" dirty="0"/>
              <a:t>Restaurants with higher ratings, such as </a:t>
            </a:r>
            <a:r>
              <a:rPr lang="en-US" sz="1200" i="1" dirty="0"/>
              <a:t>The Grill House</a:t>
            </a:r>
            <a:r>
              <a:rPr lang="en-US" sz="1200" dirty="0"/>
              <a:t> and </a:t>
            </a:r>
            <a:r>
              <a:rPr lang="en-US" sz="1200" i="1" dirty="0"/>
              <a:t>The Spice Affair</a:t>
            </a:r>
            <a:r>
              <a:rPr lang="en-US" sz="1200" dirty="0"/>
              <a:t>, maintain strong customer loyalty. Focusing on improving the customer experience through personalized services or loyalty programs could further enhance repeat business.</a:t>
            </a:r>
          </a:p>
        </p:txBody>
      </p:sp>
      <p:sp>
        <p:nvSpPr>
          <p:cNvPr id="20" name="TextBox 19">
            <a:extLst>
              <a:ext uri="{FF2B5EF4-FFF2-40B4-BE49-F238E27FC236}">
                <a16:creationId xmlns:a16="http://schemas.microsoft.com/office/drawing/2014/main" id="{FFE25EC7-2513-0E59-7BDA-55EA5F96BF51}"/>
              </a:ext>
            </a:extLst>
          </p:cNvPr>
          <p:cNvSpPr txBox="1"/>
          <p:nvPr/>
        </p:nvSpPr>
        <p:spPr>
          <a:xfrm>
            <a:off x="7410450" y="4326106"/>
            <a:ext cx="3629025" cy="1015663"/>
          </a:xfrm>
          <a:prstGeom prst="rect">
            <a:avLst/>
          </a:prstGeom>
          <a:noFill/>
        </p:spPr>
        <p:txBody>
          <a:bodyPr wrap="square" rtlCol="0">
            <a:spAutoFit/>
          </a:bodyPr>
          <a:lstStyle/>
          <a:p>
            <a:r>
              <a:rPr lang="en-US" sz="1200" dirty="0"/>
              <a:t>High-performing locations such as </a:t>
            </a:r>
            <a:r>
              <a:rPr lang="en-US" sz="1200" i="1" dirty="0"/>
              <a:t>Goa</a:t>
            </a:r>
            <a:r>
              <a:rPr lang="en-US" sz="1200" dirty="0"/>
              <a:t> and </a:t>
            </a:r>
            <a:r>
              <a:rPr lang="en-US" sz="1200" i="1" dirty="0"/>
              <a:t>Hyderabad</a:t>
            </a:r>
            <a:r>
              <a:rPr lang="en-US" sz="1200" dirty="0"/>
              <a:t> contribute significantly to overall revenue. Expanding the presence in these high-demand areas or replicating the successful location models elsewhere can boost revenue further.</a:t>
            </a:r>
          </a:p>
        </p:txBody>
      </p:sp>
      <p:sp>
        <p:nvSpPr>
          <p:cNvPr id="21" name="TextBox 20">
            <a:extLst>
              <a:ext uri="{FF2B5EF4-FFF2-40B4-BE49-F238E27FC236}">
                <a16:creationId xmlns:a16="http://schemas.microsoft.com/office/drawing/2014/main" id="{12DE550B-8618-6368-1DF5-E946416B3A79}"/>
              </a:ext>
            </a:extLst>
          </p:cNvPr>
          <p:cNvSpPr txBox="1"/>
          <p:nvPr/>
        </p:nvSpPr>
        <p:spPr>
          <a:xfrm>
            <a:off x="2208886" y="4376738"/>
            <a:ext cx="3629025" cy="1015663"/>
          </a:xfrm>
          <a:prstGeom prst="rect">
            <a:avLst/>
          </a:prstGeom>
          <a:noFill/>
        </p:spPr>
        <p:txBody>
          <a:bodyPr wrap="square" rtlCol="0">
            <a:spAutoFit/>
          </a:bodyPr>
          <a:lstStyle/>
          <a:p>
            <a:r>
              <a:rPr lang="en-US" sz="1200" i="1" dirty="0"/>
              <a:t>Indian</a:t>
            </a:r>
            <a:r>
              <a:rPr lang="en-US" sz="1200" dirty="0"/>
              <a:t> and </a:t>
            </a:r>
            <a:r>
              <a:rPr lang="en-US" sz="1200" i="1" dirty="0"/>
              <a:t>BBQ</a:t>
            </a:r>
            <a:r>
              <a:rPr lang="en-US" sz="1200" dirty="0"/>
              <a:t> cuisines are consistently linked to high revenues, suggesting strong customer preferences. Further investment in these popular cuisines or introducing exclusive regional variations could help increase customer engagement.</a:t>
            </a:r>
          </a:p>
        </p:txBody>
      </p:sp>
    </p:spTree>
    <p:extLst>
      <p:ext uri="{BB962C8B-B14F-4D97-AF65-F5344CB8AC3E}">
        <p14:creationId xmlns:p14="http://schemas.microsoft.com/office/powerpoint/2010/main" val="267907649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152</TotalTime>
  <Words>458</Words>
  <Application>Microsoft Office PowerPoint</Application>
  <PresentationFormat>Widescreen</PresentationFormat>
  <Paragraphs>45</Paragraphs>
  <Slides>6</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vt:i4>
      </vt:variant>
    </vt:vector>
  </HeadingPairs>
  <TitlesOfParts>
    <vt:vector size="11" baseType="lpstr">
      <vt:lpstr>ADLaM Display</vt: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vector>
  </TitlesOfParts>
  <Company>SP Global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Restaurant Performance Review</dc:title>
  <dc:creator>Balasada, Rashmi (Associated)</dc:creator>
  <cp:lastModifiedBy>Balasada, Rashmi (Associated)</cp:lastModifiedBy>
  <cp:revision>1</cp:revision>
  <dcterms:created xsi:type="dcterms:W3CDTF">2025-01-27T15:23:35Z</dcterms:created>
  <dcterms:modified xsi:type="dcterms:W3CDTF">2025-01-27T17:57:48Z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1e4321fe-1db3-4305-a2cc-aad91140672d_Enabled">
    <vt:lpwstr>true</vt:lpwstr>
  </property>
  <property fmtid="{D5CDD505-2E9C-101B-9397-08002B2CF9AE}" pid="3" name="MSIP_Label_1e4321fe-1db3-4305-a2cc-aad91140672d_SetDate">
    <vt:lpwstr>2025-01-27T15:25:35Z</vt:lpwstr>
  </property>
  <property fmtid="{D5CDD505-2E9C-101B-9397-08002B2CF9AE}" pid="4" name="MSIP_Label_1e4321fe-1db3-4305-a2cc-aad91140672d_Method">
    <vt:lpwstr>Privileged</vt:lpwstr>
  </property>
  <property fmtid="{D5CDD505-2E9C-101B-9397-08002B2CF9AE}" pid="5" name="MSIP_Label_1e4321fe-1db3-4305-a2cc-aad91140672d_Name">
    <vt:lpwstr>External</vt:lpwstr>
  </property>
  <property fmtid="{D5CDD505-2E9C-101B-9397-08002B2CF9AE}" pid="6" name="MSIP_Label_1e4321fe-1db3-4305-a2cc-aad91140672d_SiteId">
    <vt:lpwstr>8f3e36ea-8039-4b40-81a7-7dc0599e8645</vt:lpwstr>
  </property>
  <property fmtid="{D5CDD505-2E9C-101B-9397-08002B2CF9AE}" pid="7" name="MSIP_Label_1e4321fe-1db3-4305-a2cc-aad91140672d_ActionId">
    <vt:lpwstr>75052f54-1b4f-4b33-857c-4387fc037b53</vt:lpwstr>
  </property>
  <property fmtid="{D5CDD505-2E9C-101B-9397-08002B2CF9AE}" pid="8" name="MSIP_Label_1e4321fe-1db3-4305-a2cc-aad91140672d_ContentBits">
    <vt:lpwstr>0</vt:lpwstr>
  </property>
</Properties>
</file>